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1E9FDC5-668E-4555-BE59-AC68D1F19514}"/>
              </a:ext>
            </a:extLst>
          </p:cNvPr>
          <p:cNvSpPr txBox="1">
            <a:spLocks/>
          </p:cNvSpPr>
          <p:nvPr/>
        </p:nvSpPr>
        <p:spPr>
          <a:xfrm>
            <a:off x="803560" y="232705"/>
            <a:ext cx="9062034" cy="22171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err="1"/>
              <a:t>Mini-curso</a:t>
            </a:r>
            <a:r>
              <a:rPr lang="pt-BR" dirty="0"/>
              <a:t>: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Gerenciador de referências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Mendeley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E0B64CA5-7CA4-4466-9605-5B96FA6235F9}"/>
              </a:ext>
            </a:extLst>
          </p:cNvPr>
          <p:cNvSpPr txBox="1">
            <a:spLocks/>
          </p:cNvSpPr>
          <p:nvPr/>
        </p:nvSpPr>
        <p:spPr>
          <a:xfrm>
            <a:off x="4315503" y="3112726"/>
            <a:ext cx="3091543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/>
              <a:t>Dia </a:t>
            </a:r>
            <a:r>
              <a:rPr lang="pt-BR" b="1" dirty="0" smtClean="0"/>
              <a:t>17/06/2021 </a:t>
            </a:r>
            <a:endParaRPr lang="pt-BR" b="1" dirty="0"/>
          </a:p>
          <a:p>
            <a:pPr algn="l"/>
            <a:r>
              <a:rPr lang="pt-BR" b="1" dirty="0" smtClean="0"/>
              <a:t>Das 18h às 20h</a:t>
            </a:r>
            <a:endParaRPr lang="pt-BR" b="1" dirty="0"/>
          </a:p>
        </p:txBody>
      </p:sp>
      <p:sp>
        <p:nvSpPr>
          <p:cNvPr id="6" name="Subtítulo 2">
            <a:extLst>
              <a:ext uri="{FF2B5EF4-FFF2-40B4-BE49-F238E27FC236}">
                <a16:creationId xmlns="" xmlns:a16="http://schemas.microsoft.com/office/drawing/2014/main" id="{2B459463-02E5-421D-BCEC-3639383D7064}"/>
              </a:ext>
            </a:extLst>
          </p:cNvPr>
          <p:cNvSpPr txBox="1">
            <a:spLocks/>
          </p:cNvSpPr>
          <p:nvPr/>
        </p:nvSpPr>
        <p:spPr>
          <a:xfrm>
            <a:off x="9758460" y="5831006"/>
            <a:ext cx="2337557" cy="86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Dra. Michelly Soares </a:t>
            </a:r>
          </a:p>
          <a:p>
            <a:pPr algn="l">
              <a:lnSpc>
                <a:spcPct val="100000"/>
              </a:lnSpc>
            </a:pP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UFSCar-SP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="" xmlns:a16="http://schemas.microsoft.com/office/drawing/2014/main" id="{38AABFC2-5E57-4728-8BFC-E98E30B3F113}"/>
              </a:ext>
            </a:extLst>
          </p:cNvPr>
          <p:cNvSpPr txBox="1">
            <a:spLocks/>
          </p:cNvSpPr>
          <p:nvPr/>
        </p:nvSpPr>
        <p:spPr>
          <a:xfrm>
            <a:off x="769605" y="3809740"/>
            <a:ext cx="3084285" cy="86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/>
              <a:t>Realização: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D454A799-1542-410C-8CBC-D4DDED072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69" y="4206745"/>
            <a:ext cx="2509766" cy="2491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ubtítulo 2">
            <a:extLst>
              <a:ext uri="{FF2B5EF4-FFF2-40B4-BE49-F238E27FC236}">
                <a16:creationId xmlns="" xmlns:a16="http://schemas.microsoft.com/office/drawing/2014/main" id="{8E159F6F-EC4C-4C22-A359-EA5E18508F25}"/>
              </a:ext>
            </a:extLst>
          </p:cNvPr>
          <p:cNvSpPr txBox="1">
            <a:spLocks/>
          </p:cNvSpPr>
          <p:nvPr/>
        </p:nvSpPr>
        <p:spPr>
          <a:xfrm>
            <a:off x="3269924" y="4334873"/>
            <a:ext cx="4448609" cy="86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i="0" u="none" strike="noStrike" baseline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Inscrições: </a:t>
            </a:r>
            <a:r>
              <a:rPr lang="pt-BR" sz="2400" b="1" i="0" u="none" strike="noStrike" baseline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ceca.cp@uems.br</a:t>
            </a:r>
            <a:endParaRPr lang="pt-BR" dirty="0"/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9236C151-E19A-4C32-BBA8-39C96C17556A}"/>
              </a:ext>
            </a:extLst>
          </p:cNvPr>
          <p:cNvSpPr txBox="1">
            <a:spLocks/>
          </p:cNvSpPr>
          <p:nvPr/>
        </p:nvSpPr>
        <p:spPr>
          <a:xfrm>
            <a:off x="3994776" y="5635716"/>
            <a:ext cx="3214896" cy="867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pt-BR" sz="34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Plataforma Zoom</a:t>
            </a:r>
            <a:endParaRPr lang="pt-BR" sz="34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Link será disponibilizado via e-mail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024D7CF9-74DC-44A0-8E73-2A29FD94E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9816777" y="3744336"/>
            <a:ext cx="1574377" cy="2048305"/>
          </a:xfrm>
          <a:prstGeom prst="rect">
            <a:avLst/>
          </a:prstGeom>
        </p:spPr>
      </p:pic>
      <p:pic>
        <p:nvPicPr>
          <p:cNvPr id="12" name="Imagem 11" descr="http://www.uems.br/especiais/nova-logo-alternativa/assets/img/nova-logo-uem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14"/>
            <a:ext cx="2343955" cy="56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765794" y="2621098"/>
            <a:ext cx="7456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Georgia" panose="02040502050405020303" pitchFamily="18" charset="0"/>
              </a:rPr>
              <a:t>Público alvo: Pós-graduandos PGZOO e PGAGRO UEMS</a:t>
            </a:r>
            <a:endParaRPr lang="pt-BR" sz="2000" b="1" dirty="0">
              <a:latin typeface="Georgia" panose="02040502050405020303" pitchFamily="18" charset="0"/>
            </a:endParaRPr>
          </a:p>
        </p:txBody>
      </p:sp>
      <p:pic>
        <p:nvPicPr>
          <p:cNvPr id="13" name="image1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40697" y="-19412"/>
            <a:ext cx="1327475" cy="12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4457784" y="5080355"/>
            <a:ext cx="2949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até dia </a:t>
            </a:r>
            <a:r>
              <a:rPr lang="pt-BR" sz="16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16/06/21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216698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37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Georgia</vt:lpstr>
      <vt:lpstr>Times New Roman</vt:lpstr>
      <vt:lpstr>Trebuchet MS</vt:lpstr>
      <vt:lpstr>Wingdings 3</vt:lpstr>
      <vt:lpstr>Facetado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Michelly Soares</dc:creator>
  <cp:lastModifiedBy>Cris</cp:lastModifiedBy>
  <cp:revision>10</cp:revision>
  <dcterms:created xsi:type="dcterms:W3CDTF">2021-06-07T14:16:31Z</dcterms:created>
  <dcterms:modified xsi:type="dcterms:W3CDTF">2021-06-07T21:56:11Z</dcterms:modified>
</cp:coreProperties>
</file>