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12"/>
  </p:notesMasterIdLst>
  <p:sldIdLst>
    <p:sldId id="270" r:id="rId2"/>
    <p:sldId id="271" r:id="rId3"/>
    <p:sldId id="272" r:id="rId4"/>
    <p:sldId id="273" r:id="rId5"/>
    <p:sldId id="274" r:id="rId6"/>
    <p:sldId id="268" r:id="rId7"/>
    <p:sldId id="275" r:id="rId8"/>
    <p:sldId id="276" r:id="rId9"/>
    <p:sldId id="277" r:id="rId10"/>
    <p:sldId id="262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7FA128-D4A0-432B-A34F-FBBE2FAB7D33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A2B18558-A0D7-4ACF-9137-F94625C099E7}">
      <dgm:prSet phldrT="[Texto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pt-BR" noProof="0" dirty="0" smtClean="0">
              <a:solidFill>
                <a:srgbClr val="002060"/>
              </a:solidFill>
            </a:rPr>
            <a:t>SINAES – Sistema Nacional de Avaliação da Educação Superior</a:t>
          </a:r>
          <a:endParaRPr lang="pt-BR" noProof="0" dirty="0"/>
        </a:p>
      </dgm:t>
    </dgm:pt>
    <dgm:pt modelId="{BBF1B637-3E71-4C0C-A0A1-2F2FEA509E2F}" type="parTrans" cxnId="{2336DD61-CA0B-4B5D-B86F-E5E420B97CAE}">
      <dgm:prSet/>
      <dgm:spPr/>
      <dgm:t>
        <a:bodyPr/>
        <a:lstStyle/>
        <a:p>
          <a:endParaRPr lang="pt-BR"/>
        </a:p>
      </dgm:t>
    </dgm:pt>
    <dgm:pt modelId="{63C77336-818A-416A-8AC8-217137DF7306}" type="sibTrans" cxnId="{2336DD61-CA0B-4B5D-B86F-E5E420B97CAE}">
      <dgm:prSet/>
      <dgm:spPr/>
      <dgm:t>
        <a:bodyPr/>
        <a:lstStyle/>
        <a:p>
          <a:endParaRPr lang="pt-BR"/>
        </a:p>
      </dgm:t>
    </dgm:pt>
    <dgm:pt modelId="{99E2CC57-C89A-4DFF-91D6-5664AF6BF43D}">
      <dgm:prSet phldrT="[Texto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en-US" dirty="0" smtClean="0">
              <a:solidFill>
                <a:srgbClr val="002060"/>
              </a:solidFill>
            </a:rPr>
            <a:t>Avaliação das IES</a:t>
          </a:r>
        </a:p>
        <a:p>
          <a:pPr algn="just"/>
          <a:r>
            <a:rPr lang="en-US" dirty="0" smtClean="0">
              <a:solidFill>
                <a:srgbClr val="002060"/>
              </a:solidFill>
            </a:rPr>
            <a:t>- </a:t>
          </a:r>
          <a:r>
            <a:rPr lang="pt-BR" noProof="0" dirty="0" smtClean="0">
              <a:solidFill>
                <a:srgbClr val="002060"/>
              </a:solidFill>
            </a:rPr>
            <a:t>Interna</a:t>
          </a:r>
          <a:r>
            <a:rPr lang="en-US" dirty="0" smtClean="0">
              <a:solidFill>
                <a:srgbClr val="002060"/>
              </a:solidFill>
            </a:rPr>
            <a:t> </a:t>
          </a:r>
          <a:r>
            <a:rPr lang="en-US" dirty="0" smtClean="0">
              <a:solidFill>
                <a:srgbClr val="002060"/>
              </a:solidFill>
            </a:rPr>
            <a:t>(Autoavalição/CPA)</a:t>
          </a:r>
        </a:p>
        <a:p>
          <a:pPr algn="just"/>
          <a:r>
            <a:rPr lang="en-US" dirty="0" smtClean="0">
              <a:solidFill>
                <a:srgbClr val="002060"/>
              </a:solidFill>
            </a:rPr>
            <a:t>- Externa </a:t>
          </a:r>
          <a:endParaRPr lang="pt-BR" dirty="0"/>
        </a:p>
      </dgm:t>
    </dgm:pt>
    <dgm:pt modelId="{9C113E8F-306C-41BF-B1F6-729DE677BAEF}" type="parTrans" cxnId="{8DDFDF29-9FA0-450B-9252-207D1760A5CA}">
      <dgm:prSet/>
      <dgm:spPr/>
      <dgm:t>
        <a:bodyPr/>
        <a:lstStyle/>
        <a:p>
          <a:endParaRPr lang="pt-BR" dirty="0"/>
        </a:p>
      </dgm:t>
    </dgm:pt>
    <dgm:pt modelId="{94C6C06F-D764-4558-AC0D-4AC95CDEB71B}" type="sibTrans" cxnId="{8DDFDF29-9FA0-450B-9252-207D1760A5CA}">
      <dgm:prSet/>
      <dgm:spPr/>
      <dgm:t>
        <a:bodyPr/>
        <a:lstStyle/>
        <a:p>
          <a:endParaRPr lang="pt-BR"/>
        </a:p>
      </dgm:t>
    </dgm:pt>
    <dgm:pt modelId="{07EF0213-178F-40AC-996A-760CECA665F4}">
      <dgm:prSet phldrT="[Texto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pt-BR" dirty="0" smtClean="0">
              <a:solidFill>
                <a:srgbClr val="002060"/>
              </a:solidFill>
            </a:rPr>
            <a:t>Avaliação dos Cursos</a:t>
          </a:r>
          <a:endParaRPr lang="pt-BR" dirty="0"/>
        </a:p>
      </dgm:t>
    </dgm:pt>
    <dgm:pt modelId="{2309C8F2-BEDF-44BB-AF25-AE547086EDDE}" type="parTrans" cxnId="{FC5773CF-91FD-4E9C-96DA-096CB57D6482}">
      <dgm:prSet/>
      <dgm:spPr/>
      <dgm:t>
        <a:bodyPr/>
        <a:lstStyle/>
        <a:p>
          <a:endParaRPr lang="pt-BR" dirty="0"/>
        </a:p>
      </dgm:t>
    </dgm:pt>
    <dgm:pt modelId="{EC47EAC0-BBD6-4587-88F4-37631A81756E}" type="sibTrans" cxnId="{FC5773CF-91FD-4E9C-96DA-096CB57D6482}">
      <dgm:prSet/>
      <dgm:spPr/>
      <dgm:t>
        <a:bodyPr/>
        <a:lstStyle/>
        <a:p>
          <a:endParaRPr lang="pt-BR"/>
        </a:p>
      </dgm:t>
    </dgm:pt>
    <dgm:pt modelId="{91B635C3-C45E-47FB-BC7B-4BEF401A6DEB}">
      <dgm:prSet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pPr algn="ctr"/>
          <a:r>
            <a:rPr lang="pt-BR" noProof="0" dirty="0" smtClean="0">
              <a:solidFill>
                <a:srgbClr val="002060"/>
              </a:solidFill>
            </a:rPr>
            <a:t>Avaliação do desempenho  acadêmico dos estudantes - ENADE</a:t>
          </a:r>
          <a:r>
            <a:rPr lang="pt-BR" noProof="0" dirty="0" smtClean="0"/>
            <a:t> </a:t>
          </a:r>
          <a:endParaRPr lang="pt-BR" noProof="0" dirty="0"/>
        </a:p>
      </dgm:t>
    </dgm:pt>
    <dgm:pt modelId="{D96073DC-E792-4924-9FDB-21EEF6AED6CF}" type="parTrans" cxnId="{8ACCADED-AFA0-4C1A-9913-F9D5D9B06F2E}">
      <dgm:prSet/>
      <dgm:spPr/>
      <dgm:t>
        <a:bodyPr/>
        <a:lstStyle/>
        <a:p>
          <a:endParaRPr lang="pt-BR" dirty="0"/>
        </a:p>
      </dgm:t>
    </dgm:pt>
    <dgm:pt modelId="{221F3286-1BBC-4650-8050-F74B71D13D2C}" type="sibTrans" cxnId="{8ACCADED-AFA0-4C1A-9913-F9D5D9B06F2E}">
      <dgm:prSet/>
      <dgm:spPr/>
      <dgm:t>
        <a:bodyPr/>
        <a:lstStyle/>
        <a:p>
          <a:endParaRPr lang="pt-BR"/>
        </a:p>
      </dgm:t>
    </dgm:pt>
    <dgm:pt modelId="{1966B1F0-16D4-44A4-B9B3-A4DBD48C41CD}" type="pres">
      <dgm:prSet presAssocID="{9D7FA128-D4A0-432B-A34F-FBBE2FAB7D3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C584DEE-918C-4081-A022-1296531B0E08}" type="pres">
      <dgm:prSet presAssocID="{A2B18558-A0D7-4ACF-9137-F94625C099E7}" presName="root1" presStyleCnt="0"/>
      <dgm:spPr/>
    </dgm:pt>
    <dgm:pt modelId="{60359A41-9DE5-4FDE-8D30-5378B8A013A3}" type="pres">
      <dgm:prSet presAssocID="{A2B18558-A0D7-4ACF-9137-F94625C099E7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FC32245-3560-428F-9661-17F16FE64567}" type="pres">
      <dgm:prSet presAssocID="{A2B18558-A0D7-4ACF-9137-F94625C099E7}" presName="level2hierChild" presStyleCnt="0"/>
      <dgm:spPr/>
    </dgm:pt>
    <dgm:pt modelId="{8920402C-77E7-4DCE-B2B1-6CC82FA9B700}" type="pres">
      <dgm:prSet presAssocID="{9C113E8F-306C-41BF-B1F6-729DE677BAEF}" presName="conn2-1" presStyleLbl="parChTrans1D2" presStyleIdx="0" presStyleCnt="3"/>
      <dgm:spPr/>
      <dgm:t>
        <a:bodyPr/>
        <a:lstStyle/>
        <a:p>
          <a:endParaRPr lang="pt-BR"/>
        </a:p>
      </dgm:t>
    </dgm:pt>
    <dgm:pt modelId="{18E60E40-CE29-4181-BBC5-6E8640169C79}" type="pres">
      <dgm:prSet presAssocID="{9C113E8F-306C-41BF-B1F6-729DE677BAEF}" presName="connTx" presStyleLbl="parChTrans1D2" presStyleIdx="0" presStyleCnt="3"/>
      <dgm:spPr/>
      <dgm:t>
        <a:bodyPr/>
        <a:lstStyle/>
        <a:p>
          <a:endParaRPr lang="pt-BR"/>
        </a:p>
      </dgm:t>
    </dgm:pt>
    <dgm:pt modelId="{C662EAAD-89AE-4281-BA3F-B035E0805BC2}" type="pres">
      <dgm:prSet presAssocID="{99E2CC57-C89A-4DFF-91D6-5664AF6BF43D}" presName="root2" presStyleCnt="0"/>
      <dgm:spPr/>
    </dgm:pt>
    <dgm:pt modelId="{63F87D14-1F81-44CE-B8BB-8C7CB56C5B45}" type="pres">
      <dgm:prSet presAssocID="{99E2CC57-C89A-4DFF-91D6-5664AF6BF43D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B9942976-94CA-4AEC-8EF4-9B51E78D96F7}" type="pres">
      <dgm:prSet presAssocID="{99E2CC57-C89A-4DFF-91D6-5664AF6BF43D}" presName="level3hierChild" presStyleCnt="0"/>
      <dgm:spPr/>
    </dgm:pt>
    <dgm:pt modelId="{03FD8FF1-34F7-43BA-A2A0-6F49003C07CF}" type="pres">
      <dgm:prSet presAssocID="{2309C8F2-BEDF-44BB-AF25-AE547086EDDE}" presName="conn2-1" presStyleLbl="parChTrans1D2" presStyleIdx="1" presStyleCnt="3"/>
      <dgm:spPr/>
      <dgm:t>
        <a:bodyPr/>
        <a:lstStyle/>
        <a:p>
          <a:endParaRPr lang="pt-BR"/>
        </a:p>
      </dgm:t>
    </dgm:pt>
    <dgm:pt modelId="{C3118E76-524F-4DBF-BC2E-E57ECD2C5D68}" type="pres">
      <dgm:prSet presAssocID="{2309C8F2-BEDF-44BB-AF25-AE547086EDDE}" presName="connTx" presStyleLbl="parChTrans1D2" presStyleIdx="1" presStyleCnt="3"/>
      <dgm:spPr/>
      <dgm:t>
        <a:bodyPr/>
        <a:lstStyle/>
        <a:p>
          <a:endParaRPr lang="pt-BR"/>
        </a:p>
      </dgm:t>
    </dgm:pt>
    <dgm:pt modelId="{88B19FFD-E3CF-47D8-935B-7C6D3639211E}" type="pres">
      <dgm:prSet presAssocID="{07EF0213-178F-40AC-996A-760CECA665F4}" presName="root2" presStyleCnt="0"/>
      <dgm:spPr/>
    </dgm:pt>
    <dgm:pt modelId="{531C874D-9E6C-4963-8521-EC6CA8BF5348}" type="pres">
      <dgm:prSet presAssocID="{07EF0213-178F-40AC-996A-760CECA665F4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B97F39B-8834-4A9F-AFAC-9291C0D84CB5}" type="pres">
      <dgm:prSet presAssocID="{07EF0213-178F-40AC-996A-760CECA665F4}" presName="level3hierChild" presStyleCnt="0"/>
      <dgm:spPr/>
    </dgm:pt>
    <dgm:pt modelId="{3C00DB9F-F5E1-4A6D-9AAA-6806C3714B86}" type="pres">
      <dgm:prSet presAssocID="{D96073DC-E792-4924-9FDB-21EEF6AED6CF}" presName="conn2-1" presStyleLbl="parChTrans1D2" presStyleIdx="2" presStyleCnt="3"/>
      <dgm:spPr/>
      <dgm:t>
        <a:bodyPr/>
        <a:lstStyle/>
        <a:p>
          <a:endParaRPr lang="pt-BR"/>
        </a:p>
      </dgm:t>
    </dgm:pt>
    <dgm:pt modelId="{FE79BEBF-01CA-4792-8626-D6E4FAFDEE38}" type="pres">
      <dgm:prSet presAssocID="{D96073DC-E792-4924-9FDB-21EEF6AED6CF}" presName="connTx" presStyleLbl="parChTrans1D2" presStyleIdx="2" presStyleCnt="3"/>
      <dgm:spPr/>
      <dgm:t>
        <a:bodyPr/>
        <a:lstStyle/>
        <a:p>
          <a:endParaRPr lang="pt-BR"/>
        </a:p>
      </dgm:t>
    </dgm:pt>
    <dgm:pt modelId="{A41BCEAC-541F-4CF3-B9A0-D4AB7F7696AB}" type="pres">
      <dgm:prSet presAssocID="{91B635C3-C45E-47FB-BC7B-4BEF401A6DEB}" presName="root2" presStyleCnt="0"/>
      <dgm:spPr/>
    </dgm:pt>
    <dgm:pt modelId="{1122E6F0-2CF7-4845-8B5B-BC665A9351B7}" type="pres">
      <dgm:prSet presAssocID="{91B635C3-C45E-47FB-BC7B-4BEF401A6DEB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7A4F1D5E-A059-46EA-967C-743141D926D2}" type="pres">
      <dgm:prSet presAssocID="{91B635C3-C45E-47FB-BC7B-4BEF401A6DEB}" presName="level3hierChild" presStyleCnt="0"/>
      <dgm:spPr/>
    </dgm:pt>
  </dgm:ptLst>
  <dgm:cxnLst>
    <dgm:cxn modelId="{6DA169A2-ADF0-4B55-A93E-FB731C5CC572}" type="presOf" srcId="{D96073DC-E792-4924-9FDB-21EEF6AED6CF}" destId="{3C00DB9F-F5E1-4A6D-9AAA-6806C3714B86}" srcOrd="0" destOrd="0" presId="urn:microsoft.com/office/officeart/2005/8/layout/hierarchy2"/>
    <dgm:cxn modelId="{FC5773CF-91FD-4E9C-96DA-096CB57D6482}" srcId="{A2B18558-A0D7-4ACF-9137-F94625C099E7}" destId="{07EF0213-178F-40AC-996A-760CECA665F4}" srcOrd="1" destOrd="0" parTransId="{2309C8F2-BEDF-44BB-AF25-AE547086EDDE}" sibTransId="{EC47EAC0-BBD6-4587-88F4-37631A81756E}"/>
    <dgm:cxn modelId="{B6C4650B-E5AC-4141-9CB4-BD56D6BCE5E5}" type="presOf" srcId="{99E2CC57-C89A-4DFF-91D6-5664AF6BF43D}" destId="{63F87D14-1F81-44CE-B8BB-8C7CB56C5B45}" srcOrd="0" destOrd="0" presId="urn:microsoft.com/office/officeart/2005/8/layout/hierarchy2"/>
    <dgm:cxn modelId="{C2A5BE5E-BF3E-46C6-84A3-EDB0721F6605}" type="presOf" srcId="{91B635C3-C45E-47FB-BC7B-4BEF401A6DEB}" destId="{1122E6F0-2CF7-4845-8B5B-BC665A9351B7}" srcOrd="0" destOrd="0" presId="urn:microsoft.com/office/officeart/2005/8/layout/hierarchy2"/>
    <dgm:cxn modelId="{8DDFDF29-9FA0-450B-9252-207D1760A5CA}" srcId="{A2B18558-A0D7-4ACF-9137-F94625C099E7}" destId="{99E2CC57-C89A-4DFF-91D6-5664AF6BF43D}" srcOrd="0" destOrd="0" parTransId="{9C113E8F-306C-41BF-B1F6-729DE677BAEF}" sibTransId="{94C6C06F-D764-4558-AC0D-4AC95CDEB71B}"/>
    <dgm:cxn modelId="{B2BCB857-1E56-4455-AF1B-706093F917ED}" type="presOf" srcId="{9C113E8F-306C-41BF-B1F6-729DE677BAEF}" destId="{18E60E40-CE29-4181-BBC5-6E8640169C79}" srcOrd="1" destOrd="0" presId="urn:microsoft.com/office/officeart/2005/8/layout/hierarchy2"/>
    <dgm:cxn modelId="{2336DD61-CA0B-4B5D-B86F-E5E420B97CAE}" srcId="{9D7FA128-D4A0-432B-A34F-FBBE2FAB7D33}" destId="{A2B18558-A0D7-4ACF-9137-F94625C099E7}" srcOrd="0" destOrd="0" parTransId="{BBF1B637-3E71-4C0C-A0A1-2F2FEA509E2F}" sibTransId="{63C77336-818A-416A-8AC8-217137DF7306}"/>
    <dgm:cxn modelId="{E4BE4D3F-28D5-4E9D-A823-0B46EF4D6B40}" type="presOf" srcId="{2309C8F2-BEDF-44BB-AF25-AE547086EDDE}" destId="{03FD8FF1-34F7-43BA-A2A0-6F49003C07CF}" srcOrd="0" destOrd="0" presId="urn:microsoft.com/office/officeart/2005/8/layout/hierarchy2"/>
    <dgm:cxn modelId="{1CBDB196-FC4F-4990-A085-1408807FD501}" type="presOf" srcId="{2309C8F2-BEDF-44BB-AF25-AE547086EDDE}" destId="{C3118E76-524F-4DBF-BC2E-E57ECD2C5D68}" srcOrd="1" destOrd="0" presId="urn:microsoft.com/office/officeart/2005/8/layout/hierarchy2"/>
    <dgm:cxn modelId="{4B270B4B-64B8-429A-A12A-67F7E8172B0B}" type="presOf" srcId="{9D7FA128-D4A0-432B-A34F-FBBE2FAB7D33}" destId="{1966B1F0-16D4-44A4-B9B3-A4DBD48C41CD}" srcOrd="0" destOrd="0" presId="urn:microsoft.com/office/officeart/2005/8/layout/hierarchy2"/>
    <dgm:cxn modelId="{8ACCADED-AFA0-4C1A-9913-F9D5D9B06F2E}" srcId="{A2B18558-A0D7-4ACF-9137-F94625C099E7}" destId="{91B635C3-C45E-47FB-BC7B-4BEF401A6DEB}" srcOrd="2" destOrd="0" parTransId="{D96073DC-E792-4924-9FDB-21EEF6AED6CF}" sibTransId="{221F3286-1BBC-4650-8050-F74B71D13D2C}"/>
    <dgm:cxn modelId="{D6227119-8B75-47CB-B033-D0B8475778A3}" type="presOf" srcId="{D96073DC-E792-4924-9FDB-21EEF6AED6CF}" destId="{FE79BEBF-01CA-4792-8626-D6E4FAFDEE38}" srcOrd="1" destOrd="0" presId="urn:microsoft.com/office/officeart/2005/8/layout/hierarchy2"/>
    <dgm:cxn modelId="{9E72DD7A-F77C-443B-8E85-F245D6F72569}" type="presOf" srcId="{A2B18558-A0D7-4ACF-9137-F94625C099E7}" destId="{60359A41-9DE5-4FDE-8D30-5378B8A013A3}" srcOrd="0" destOrd="0" presId="urn:microsoft.com/office/officeart/2005/8/layout/hierarchy2"/>
    <dgm:cxn modelId="{1AB94DFA-C312-4462-BFBF-5DB702AC5D3C}" type="presOf" srcId="{07EF0213-178F-40AC-996A-760CECA665F4}" destId="{531C874D-9E6C-4963-8521-EC6CA8BF5348}" srcOrd="0" destOrd="0" presId="urn:microsoft.com/office/officeart/2005/8/layout/hierarchy2"/>
    <dgm:cxn modelId="{96F43048-A751-4A34-8EF6-075EF6BB9218}" type="presOf" srcId="{9C113E8F-306C-41BF-B1F6-729DE677BAEF}" destId="{8920402C-77E7-4DCE-B2B1-6CC82FA9B700}" srcOrd="0" destOrd="0" presId="urn:microsoft.com/office/officeart/2005/8/layout/hierarchy2"/>
    <dgm:cxn modelId="{5CD6C822-3067-4E8E-982E-F1A752A62E34}" type="presParOf" srcId="{1966B1F0-16D4-44A4-B9B3-A4DBD48C41CD}" destId="{6C584DEE-918C-4081-A022-1296531B0E08}" srcOrd="0" destOrd="0" presId="urn:microsoft.com/office/officeart/2005/8/layout/hierarchy2"/>
    <dgm:cxn modelId="{29ABF5CE-F654-4E11-A4CA-BE064A2609CC}" type="presParOf" srcId="{6C584DEE-918C-4081-A022-1296531B0E08}" destId="{60359A41-9DE5-4FDE-8D30-5378B8A013A3}" srcOrd="0" destOrd="0" presId="urn:microsoft.com/office/officeart/2005/8/layout/hierarchy2"/>
    <dgm:cxn modelId="{59341E68-4774-4854-8150-B0A30EF28E02}" type="presParOf" srcId="{6C584DEE-918C-4081-A022-1296531B0E08}" destId="{BFC32245-3560-428F-9661-17F16FE64567}" srcOrd="1" destOrd="0" presId="urn:microsoft.com/office/officeart/2005/8/layout/hierarchy2"/>
    <dgm:cxn modelId="{8270656A-A680-4F3E-AF73-F1359EF94126}" type="presParOf" srcId="{BFC32245-3560-428F-9661-17F16FE64567}" destId="{8920402C-77E7-4DCE-B2B1-6CC82FA9B700}" srcOrd="0" destOrd="0" presId="urn:microsoft.com/office/officeart/2005/8/layout/hierarchy2"/>
    <dgm:cxn modelId="{EA4FABCF-4E7A-4BA6-83D2-0651D368164C}" type="presParOf" srcId="{8920402C-77E7-4DCE-B2B1-6CC82FA9B700}" destId="{18E60E40-CE29-4181-BBC5-6E8640169C79}" srcOrd="0" destOrd="0" presId="urn:microsoft.com/office/officeart/2005/8/layout/hierarchy2"/>
    <dgm:cxn modelId="{4941CEE9-5AA1-4D41-8B3C-455EE893876F}" type="presParOf" srcId="{BFC32245-3560-428F-9661-17F16FE64567}" destId="{C662EAAD-89AE-4281-BA3F-B035E0805BC2}" srcOrd="1" destOrd="0" presId="urn:microsoft.com/office/officeart/2005/8/layout/hierarchy2"/>
    <dgm:cxn modelId="{B1C7A39D-5917-4178-81B5-EF58F64EED2A}" type="presParOf" srcId="{C662EAAD-89AE-4281-BA3F-B035E0805BC2}" destId="{63F87D14-1F81-44CE-B8BB-8C7CB56C5B45}" srcOrd="0" destOrd="0" presId="urn:microsoft.com/office/officeart/2005/8/layout/hierarchy2"/>
    <dgm:cxn modelId="{80D9C17F-C99A-4415-8B4E-570F05618931}" type="presParOf" srcId="{C662EAAD-89AE-4281-BA3F-B035E0805BC2}" destId="{B9942976-94CA-4AEC-8EF4-9B51E78D96F7}" srcOrd="1" destOrd="0" presId="urn:microsoft.com/office/officeart/2005/8/layout/hierarchy2"/>
    <dgm:cxn modelId="{F32AC507-000E-4D77-B85D-4096C1005FF2}" type="presParOf" srcId="{BFC32245-3560-428F-9661-17F16FE64567}" destId="{03FD8FF1-34F7-43BA-A2A0-6F49003C07CF}" srcOrd="2" destOrd="0" presId="urn:microsoft.com/office/officeart/2005/8/layout/hierarchy2"/>
    <dgm:cxn modelId="{646F205A-96A1-45D0-8B28-705F7E23224C}" type="presParOf" srcId="{03FD8FF1-34F7-43BA-A2A0-6F49003C07CF}" destId="{C3118E76-524F-4DBF-BC2E-E57ECD2C5D68}" srcOrd="0" destOrd="0" presId="urn:microsoft.com/office/officeart/2005/8/layout/hierarchy2"/>
    <dgm:cxn modelId="{31DE5BDC-D6D3-455E-AD3A-48DA89DF1282}" type="presParOf" srcId="{BFC32245-3560-428F-9661-17F16FE64567}" destId="{88B19FFD-E3CF-47D8-935B-7C6D3639211E}" srcOrd="3" destOrd="0" presId="urn:microsoft.com/office/officeart/2005/8/layout/hierarchy2"/>
    <dgm:cxn modelId="{75B992CD-8052-4BAC-B479-FBB1C2B3D17A}" type="presParOf" srcId="{88B19FFD-E3CF-47D8-935B-7C6D3639211E}" destId="{531C874D-9E6C-4963-8521-EC6CA8BF5348}" srcOrd="0" destOrd="0" presId="urn:microsoft.com/office/officeart/2005/8/layout/hierarchy2"/>
    <dgm:cxn modelId="{BDE8BBD9-B97F-4E0E-9A7A-A7D430A56706}" type="presParOf" srcId="{88B19FFD-E3CF-47D8-935B-7C6D3639211E}" destId="{9B97F39B-8834-4A9F-AFAC-9291C0D84CB5}" srcOrd="1" destOrd="0" presId="urn:microsoft.com/office/officeart/2005/8/layout/hierarchy2"/>
    <dgm:cxn modelId="{C23CD7D8-BC26-4ABC-A200-D593B8AA58F3}" type="presParOf" srcId="{BFC32245-3560-428F-9661-17F16FE64567}" destId="{3C00DB9F-F5E1-4A6D-9AAA-6806C3714B86}" srcOrd="4" destOrd="0" presId="urn:microsoft.com/office/officeart/2005/8/layout/hierarchy2"/>
    <dgm:cxn modelId="{96543725-8659-410A-944C-EECBBA75CF17}" type="presParOf" srcId="{3C00DB9F-F5E1-4A6D-9AAA-6806C3714B86}" destId="{FE79BEBF-01CA-4792-8626-D6E4FAFDEE38}" srcOrd="0" destOrd="0" presId="urn:microsoft.com/office/officeart/2005/8/layout/hierarchy2"/>
    <dgm:cxn modelId="{19031EE9-69B0-42AA-BB8F-41CDAF8E0C83}" type="presParOf" srcId="{BFC32245-3560-428F-9661-17F16FE64567}" destId="{A41BCEAC-541F-4CF3-B9A0-D4AB7F7696AB}" srcOrd="5" destOrd="0" presId="urn:microsoft.com/office/officeart/2005/8/layout/hierarchy2"/>
    <dgm:cxn modelId="{5C8E91D2-E42C-4A6F-A4A3-B4FC3FB2BEC0}" type="presParOf" srcId="{A41BCEAC-541F-4CF3-B9A0-D4AB7F7696AB}" destId="{1122E6F0-2CF7-4845-8B5B-BC665A9351B7}" srcOrd="0" destOrd="0" presId="urn:microsoft.com/office/officeart/2005/8/layout/hierarchy2"/>
    <dgm:cxn modelId="{7CBC9009-ACEF-4FA7-A201-12F2EB3CDD97}" type="presParOf" srcId="{A41BCEAC-541F-4CF3-B9A0-D4AB7F7696AB}" destId="{7A4F1D5E-A059-46EA-967C-743141D926D2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00DEF9-9864-4525-A5DA-A0557DA481D1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66E1F924-A62B-4DC9-96D3-99572C2ADB7D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pt-BR" sz="2000" baseline="0" noProof="0" dirty="0" smtClean="0">
              <a:solidFill>
                <a:srgbClr val="002060"/>
              </a:solidFill>
            </a:rPr>
            <a:t>Preparação</a:t>
          </a:r>
          <a:endParaRPr lang="pt-BR" sz="2000" baseline="0" noProof="0" dirty="0">
            <a:solidFill>
              <a:srgbClr val="002060"/>
            </a:solidFill>
          </a:endParaRPr>
        </a:p>
      </dgm:t>
    </dgm:pt>
    <dgm:pt modelId="{C4BABB37-B622-467A-BAC2-5D00839BD0E9}" type="parTrans" cxnId="{E0EF1BAA-4501-471F-824C-5562D3131254}">
      <dgm:prSet/>
      <dgm:spPr/>
      <dgm:t>
        <a:bodyPr/>
        <a:lstStyle/>
        <a:p>
          <a:endParaRPr lang="pt-BR"/>
        </a:p>
      </dgm:t>
    </dgm:pt>
    <dgm:pt modelId="{E9A6BF45-9AC4-4762-AA1F-D8E0EDBA6332}" type="sibTrans" cxnId="{E0EF1BAA-4501-471F-824C-5562D3131254}">
      <dgm:prSet/>
      <dgm:spPr>
        <a:solidFill>
          <a:schemeClr val="tx2"/>
        </a:solidFill>
      </dgm:spPr>
      <dgm:t>
        <a:bodyPr/>
        <a:lstStyle/>
        <a:p>
          <a:endParaRPr lang="pt-BR" dirty="0"/>
        </a:p>
      </dgm:t>
    </dgm:pt>
    <dgm:pt modelId="{0A914AD4-E007-43C1-AC08-A7980D79BCB1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pt-BR" sz="2000" noProof="0" dirty="0" smtClean="0">
              <a:solidFill>
                <a:srgbClr val="002060"/>
              </a:solidFill>
            </a:rPr>
            <a:t>Sensibilização</a:t>
          </a:r>
          <a:endParaRPr lang="pt-BR" sz="2000" noProof="0" dirty="0">
            <a:solidFill>
              <a:srgbClr val="002060"/>
            </a:solidFill>
          </a:endParaRPr>
        </a:p>
      </dgm:t>
    </dgm:pt>
    <dgm:pt modelId="{7FFBE6A4-33FD-401B-9CAD-D66741EE1142}" type="parTrans" cxnId="{2829FCC1-ACD4-4F03-A5A2-87C445B4F9CD}">
      <dgm:prSet/>
      <dgm:spPr/>
      <dgm:t>
        <a:bodyPr/>
        <a:lstStyle/>
        <a:p>
          <a:endParaRPr lang="pt-BR"/>
        </a:p>
      </dgm:t>
    </dgm:pt>
    <dgm:pt modelId="{FBD9E904-26CD-4350-ACFA-BF3318D251AF}" type="sibTrans" cxnId="{2829FCC1-ACD4-4F03-A5A2-87C445B4F9CD}">
      <dgm:prSet/>
      <dgm:spPr>
        <a:solidFill>
          <a:schemeClr val="tx2"/>
        </a:solidFill>
      </dgm:spPr>
      <dgm:t>
        <a:bodyPr/>
        <a:lstStyle/>
        <a:p>
          <a:endParaRPr lang="pt-BR" dirty="0"/>
        </a:p>
      </dgm:t>
    </dgm:pt>
    <dgm:pt modelId="{EE84248E-E818-4B30-A5D2-27E114450AF6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pt-BR" sz="2000" noProof="0" dirty="0" smtClean="0">
              <a:solidFill>
                <a:srgbClr val="002060"/>
              </a:solidFill>
            </a:rPr>
            <a:t>Consulta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pt-BR" sz="2000" noProof="0" dirty="0" smtClean="0">
              <a:solidFill>
                <a:srgbClr val="002060"/>
              </a:solidFill>
            </a:rPr>
            <a:t>aos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pt-BR" sz="2000" noProof="0" dirty="0" smtClean="0">
              <a:solidFill>
                <a:srgbClr val="002060"/>
              </a:solidFill>
            </a:rPr>
            <a:t>segmentos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smtClean="0">
              <a:solidFill>
                <a:srgbClr val="002060"/>
              </a:solidFill>
            </a:rPr>
            <a:t>e </a:t>
          </a:r>
          <a:r>
            <a:rPr lang="pt-BR" sz="2000" noProof="0" dirty="0" smtClean="0">
              <a:solidFill>
                <a:srgbClr val="002060"/>
              </a:solidFill>
            </a:rPr>
            <a:t>coleta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smtClean="0">
              <a:solidFill>
                <a:srgbClr val="002060"/>
              </a:solidFill>
            </a:rPr>
            <a:t>de </a:t>
          </a:r>
          <a:r>
            <a:rPr lang="pt-BR" sz="2000" noProof="0" dirty="0" smtClean="0">
              <a:solidFill>
                <a:srgbClr val="002060"/>
              </a:solidFill>
            </a:rPr>
            <a:t>informações</a:t>
          </a:r>
          <a:endParaRPr lang="pt-BR" sz="2000" noProof="0" dirty="0">
            <a:solidFill>
              <a:srgbClr val="002060"/>
            </a:solidFill>
          </a:endParaRPr>
        </a:p>
      </dgm:t>
    </dgm:pt>
    <dgm:pt modelId="{46A06E06-00AA-4921-9352-2403CEC2E152}" type="parTrans" cxnId="{9C6267C6-3014-45D0-96D5-2C5CBCFBAF43}">
      <dgm:prSet/>
      <dgm:spPr/>
      <dgm:t>
        <a:bodyPr/>
        <a:lstStyle/>
        <a:p>
          <a:endParaRPr lang="pt-BR"/>
        </a:p>
      </dgm:t>
    </dgm:pt>
    <dgm:pt modelId="{C2C2C96B-7D45-494B-8B89-7A17F4514554}" type="sibTrans" cxnId="{9C6267C6-3014-45D0-96D5-2C5CBCFBAF43}">
      <dgm:prSet/>
      <dgm:spPr>
        <a:solidFill>
          <a:schemeClr val="tx2"/>
        </a:solidFill>
      </dgm:spPr>
      <dgm:t>
        <a:bodyPr/>
        <a:lstStyle/>
        <a:p>
          <a:endParaRPr lang="pt-BR"/>
        </a:p>
      </dgm:t>
    </dgm:pt>
    <dgm:pt modelId="{E8398B7F-27C0-4AD7-A9AE-A196C0A926C5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pt-BR" sz="2000" noProof="0" dirty="0" smtClean="0">
              <a:solidFill>
                <a:srgbClr val="002060"/>
              </a:solidFill>
            </a:rPr>
            <a:t>Sistematização</a:t>
          </a:r>
          <a:r>
            <a:rPr lang="en-US" sz="2000" dirty="0" smtClean="0">
              <a:solidFill>
                <a:srgbClr val="002060"/>
              </a:solidFill>
            </a:rPr>
            <a:t> </a:t>
          </a:r>
          <a:r>
            <a:rPr lang="en-US" sz="2000" dirty="0" smtClean="0">
              <a:solidFill>
                <a:srgbClr val="002060"/>
              </a:solidFill>
            </a:rPr>
            <a:t>das </a:t>
          </a:r>
          <a:r>
            <a:rPr lang="pt-BR" sz="2000" noProof="0" dirty="0" smtClean="0">
              <a:solidFill>
                <a:srgbClr val="002060"/>
              </a:solidFill>
            </a:rPr>
            <a:t>informações</a:t>
          </a:r>
          <a:endParaRPr lang="pt-BR" sz="2000" noProof="0" dirty="0">
            <a:solidFill>
              <a:srgbClr val="002060"/>
            </a:solidFill>
          </a:endParaRPr>
        </a:p>
      </dgm:t>
    </dgm:pt>
    <dgm:pt modelId="{46E8D73F-38EA-4D78-BC10-6671C5ED84FB}" type="parTrans" cxnId="{7BDFA778-FE29-4113-8BEF-C8C7E5CA060B}">
      <dgm:prSet/>
      <dgm:spPr/>
      <dgm:t>
        <a:bodyPr/>
        <a:lstStyle/>
        <a:p>
          <a:endParaRPr lang="pt-BR"/>
        </a:p>
      </dgm:t>
    </dgm:pt>
    <dgm:pt modelId="{0DDE1D67-7710-437B-8910-6912AB2BF5C8}" type="sibTrans" cxnId="{7BDFA778-FE29-4113-8BEF-C8C7E5CA060B}">
      <dgm:prSet/>
      <dgm:spPr>
        <a:solidFill>
          <a:schemeClr val="tx2"/>
        </a:solidFill>
      </dgm:spPr>
      <dgm:t>
        <a:bodyPr/>
        <a:lstStyle/>
        <a:p>
          <a:endParaRPr lang="pt-BR"/>
        </a:p>
      </dgm:t>
    </dgm:pt>
    <dgm:pt modelId="{346AB7B0-D530-4093-8848-3F05C6B3758D}">
      <dgm:prSet phldrT="[Texto]" custT="1"/>
      <dgm:spPr>
        <a:solidFill>
          <a:schemeClr val="tx2">
            <a:lumMod val="40000"/>
            <a:lumOff val="60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  <a:effectLst>
          <a:innerShdw blurRad="63500" dist="50800" dir="18900000">
            <a:prstClr val="black">
              <a:alpha val="50000"/>
            </a:prstClr>
          </a:innerShdw>
        </a:effectLst>
      </dgm:spPr>
      <dgm:t>
        <a:bodyPr/>
        <a:lstStyle/>
        <a:p>
          <a:r>
            <a:rPr lang="pt-BR" sz="2000" noProof="0" dirty="0" smtClean="0">
              <a:solidFill>
                <a:srgbClr val="002060"/>
              </a:solidFill>
            </a:rPr>
            <a:t>Divulgação dos resultados</a:t>
          </a:r>
          <a:r>
            <a:rPr lang="pt-BR" sz="1500" noProof="0" dirty="0" smtClean="0">
              <a:solidFill>
                <a:srgbClr val="002060"/>
              </a:solidFill>
            </a:rPr>
            <a:t> </a:t>
          </a:r>
          <a:endParaRPr lang="pt-BR" sz="1500" noProof="0" dirty="0" smtClean="0">
            <a:solidFill>
              <a:srgbClr val="002060"/>
            </a:solidFill>
          </a:endParaRPr>
        </a:p>
      </dgm:t>
    </dgm:pt>
    <dgm:pt modelId="{D2C37E36-C48E-439C-99F2-25DE0B8B7ACF}" type="parTrans" cxnId="{75610E9C-3DBE-4653-B067-0FCC880B44DF}">
      <dgm:prSet/>
      <dgm:spPr/>
      <dgm:t>
        <a:bodyPr/>
        <a:lstStyle/>
        <a:p>
          <a:endParaRPr lang="pt-BR"/>
        </a:p>
      </dgm:t>
    </dgm:pt>
    <dgm:pt modelId="{01C3CAFD-554F-43A8-958E-33E8107F4077}" type="sibTrans" cxnId="{75610E9C-3DBE-4653-B067-0FCC880B44DF}">
      <dgm:prSet/>
      <dgm:spPr>
        <a:solidFill>
          <a:schemeClr val="tx2"/>
        </a:solidFill>
      </dgm:spPr>
      <dgm:t>
        <a:bodyPr/>
        <a:lstStyle/>
        <a:p>
          <a:endParaRPr lang="pt-BR"/>
        </a:p>
      </dgm:t>
    </dgm:pt>
    <dgm:pt modelId="{8206021C-E486-40C9-9393-2FC54C55625B}" type="pres">
      <dgm:prSet presAssocID="{BF00DEF9-9864-4525-A5DA-A0557DA481D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E7D4EA5-2CCE-438A-9E18-3B67AC83D0F0}" type="pres">
      <dgm:prSet presAssocID="{66E1F924-A62B-4DC9-96D3-99572C2ADB7D}" presName="node" presStyleLbl="node1" presStyleIdx="0" presStyleCnt="5" custScaleX="114844" custRadScaleRad="100036" custRadScaleInc="-1369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4A118D-72A3-404B-B9F6-60BFEA8CE5F6}" type="pres">
      <dgm:prSet presAssocID="{E9A6BF45-9AC4-4762-AA1F-D8E0EDBA6332}" presName="sibTrans" presStyleLbl="sibTrans2D1" presStyleIdx="0" presStyleCnt="5"/>
      <dgm:spPr/>
      <dgm:t>
        <a:bodyPr/>
        <a:lstStyle/>
        <a:p>
          <a:endParaRPr lang="pt-BR"/>
        </a:p>
      </dgm:t>
    </dgm:pt>
    <dgm:pt modelId="{3B9295ED-0703-4A6B-80DD-06EC7AE5A4E5}" type="pres">
      <dgm:prSet presAssocID="{E9A6BF45-9AC4-4762-AA1F-D8E0EDBA6332}" presName="connectorText" presStyleLbl="sibTrans2D1" presStyleIdx="0" presStyleCnt="5"/>
      <dgm:spPr/>
      <dgm:t>
        <a:bodyPr/>
        <a:lstStyle/>
        <a:p>
          <a:endParaRPr lang="pt-BR"/>
        </a:p>
      </dgm:t>
    </dgm:pt>
    <dgm:pt modelId="{6CC51E17-3A39-4A41-A48C-39B13B562D08}" type="pres">
      <dgm:prSet presAssocID="{0A914AD4-E007-43C1-AC08-A7980D79BCB1}" presName="node" presStyleLbl="node1" presStyleIdx="1" presStyleCnt="5" custScaleX="12089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792381A-E6B5-4E08-B465-DCD99A05927A}" type="pres">
      <dgm:prSet presAssocID="{FBD9E904-26CD-4350-ACFA-BF3318D251AF}" presName="sibTrans" presStyleLbl="sibTrans2D1" presStyleIdx="1" presStyleCnt="5"/>
      <dgm:spPr/>
      <dgm:t>
        <a:bodyPr/>
        <a:lstStyle/>
        <a:p>
          <a:endParaRPr lang="pt-BR"/>
        </a:p>
      </dgm:t>
    </dgm:pt>
    <dgm:pt modelId="{B19390FB-0A12-4938-84DF-C7D4C3EAE9E6}" type="pres">
      <dgm:prSet presAssocID="{FBD9E904-26CD-4350-ACFA-BF3318D251AF}" presName="connectorText" presStyleLbl="sibTrans2D1" presStyleIdx="1" presStyleCnt="5"/>
      <dgm:spPr/>
      <dgm:t>
        <a:bodyPr/>
        <a:lstStyle/>
        <a:p>
          <a:endParaRPr lang="pt-BR"/>
        </a:p>
      </dgm:t>
    </dgm:pt>
    <dgm:pt modelId="{02CA61A0-162C-4375-94D3-EAE394089E43}" type="pres">
      <dgm:prSet presAssocID="{EE84248E-E818-4B30-A5D2-27E114450AF6}" presName="node" presStyleLbl="node1" presStyleIdx="2" presStyleCnt="5" custScaleX="124888" custRadScaleRad="108223" custRadScaleInc="-1222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D15B95E-13FB-4BD3-8018-FEDF3F81CA3A}" type="pres">
      <dgm:prSet presAssocID="{C2C2C96B-7D45-494B-8B89-7A17F4514554}" presName="sibTrans" presStyleLbl="sibTrans2D1" presStyleIdx="2" presStyleCnt="5"/>
      <dgm:spPr/>
      <dgm:t>
        <a:bodyPr/>
        <a:lstStyle/>
        <a:p>
          <a:endParaRPr lang="pt-BR"/>
        </a:p>
      </dgm:t>
    </dgm:pt>
    <dgm:pt modelId="{ADA2C338-3611-4F49-B05B-0FE9A098FDCA}" type="pres">
      <dgm:prSet presAssocID="{C2C2C96B-7D45-494B-8B89-7A17F4514554}" presName="connectorText" presStyleLbl="sibTrans2D1" presStyleIdx="2" presStyleCnt="5"/>
      <dgm:spPr/>
      <dgm:t>
        <a:bodyPr/>
        <a:lstStyle/>
        <a:p>
          <a:endParaRPr lang="pt-BR"/>
        </a:p>
      </dgm:t>
    </dgm:pt>
    <dgm:pt modelId="{7B7AEA2C-4967-4D55-BDB4-92B057473431}" type="pres">
      <dgm:prSet presAssocID="{E8398B7F-27C0-4AD7-A9AE-A196C0A926C5}" presName="node" presStyleLbl="node1" presStyleIdx="3" presStyleCnt="5" custScaleX="130791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DAD5CFA-7CCB-423D-B1B1-ABEEA677E282}" type="pres">
      <dgm:prSet presAssocID="{0DDE1D67-7710-437B-8910-6912AB2BF5C8}" presName="sibTrans" presStyleLbl="sibTrans2D1" presStyleIdx="3" presStyleCnt="5"/>
      <dgm:spPr/>
      <dgm:t>
        <a:bodyPr/>
        <a:lstStyle/>
        <a:p>
          <a:endParaRPr lang="pt-BR"/>
        </a:p>
      </dgm:t>
    </dgm:pt>
    <dgm:pt modelId="{74880D98-28F3-4792-829E-76FC59558B61}" type="pres">
      <dgm:prSet presAssocID="{0DDE1D67-7710-437B-8910-6912AB2BF5C8}" presName="connectorText" presStyleLbl="sibTrans2D1" presStyleIdx="3" presStyleCnt="5"/>
      <dgm:spPr/>
      <dgm:t>
        <a:bodyPr/>
        <a:lstStyle/>
        <a:p>
          <a:endParaRPr lang="pt-BR"/>
        </a:p>
      </dgm:t>
    </dgm:pt>
    <dgm:pt modelId="{5AB5C11A-7FCD-429C-A920-9922C3063FDD}" type="pres">
      <dgm:prSet presAssocID="{346AB7B0-D530-4093-8848-3F05C6B3758D}" presName="node" presStyleLbl="node1" presStyleIdx="4" presStyleCnt="5" custScaleX="11862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B3A9E8A-F5E7-4197-9FB3-BDC7C5CB04CD}" type="pres">
      <dgm:prSet presAssocID="{01C3CAFD-554F-43A8-958E-33E8107F4077}" presName="sibTrans" presStyleLbl="sibTrans2D1" presStyleIdx="4" presStyleCnt="5"/>
      <dgm:spPr/>
      <dgm:t>
        <a:bodyPr/>
        <a:lstStyle/>
        <a:p>
          <a:endParaRPr lang="pt-BR"/>
        </a:p>
      </dgm:t>
    </dgm:pt>
    <dgm:pt modelId="{A7EE0547-EA81-4309-A4B6-F279A49350EC}" type="pres">
      <dgm:prSet presAssocID="{01C3CAFD-554F-43A8-958E-33E8107F4077}" presName="connectorText" presStyleLbl="sibTrans2D1" presStyleIdx="4" presStyleCnt="5"/>
      <dgm:spPr/>
      <dgm:t>
        <a:bodyPr/>
        <a:lstStyle/>
        <a:p>
          <a:endParaRPr lang="pt-BR"/>
        </a:p>
      </dgm:t>
    </dgm:pt>
  </dgm:ptLst>
  <dgm:cxnLst>
    <dgm:cxn modelId="{0AA67A31-D8F0-433E-AD3C-5FBAE5CFD0AC}" type="presOf" srcId="{0DDE1D67-7710-437B-8910-6912AB2BF5C8}" destId="{EDAD5CFA-7CCB-423D-B1B1-ABEEA677E282}" srcOrd="0" destOrd="0" presId="urn:microsoft.com/office/officeart/2005/8/layout/cycle2"/>
    <dgm:cxn modelId="{2829FCC1-ACD4-4F03-A5A2-87C445B4F9CD}" srcId="{BF00DEF9-9864-4525-A5DA-A0557DA481D1}" destId="{0A914AD4-E007-43C1-AC08-A7980D79BCB1}" srcOrd="1" destOrd="0" parTransId="{7FFBE6A4-33FD-401B-9CAD-D66741EE1142}" sibTransId="{FBD9E904-26CD-4350-ACFA-BF3318D251AF}"/>
    <dgm:cxn modelId="{75610E9C-3DBE-4653-B067-0FCC880B44DF}" srcId="{BF00DEF9-9864-4525-A5DA-A0557DA481D1}" destId="{346AB7B0-D530-4093-8848-3F05C6B3758D}" srcOrd="4" destOrd="0" parTransId="{D2C37E36-C48E-439C-99F2-25DE0B8B7ACF}" sibTransId="{01C3CAFD-554F-43A8-958E-33E8107F4077}"/>
    <dgm:cxn modelId="{1A44F8B8-5D6C-4EAB-B233-6D0B5062F659}" type="presOf" srcId="{C2C2C96B-7D45-494B-8B89-7A17F4514554}" destId="{ADA2C338-3611-4F49-B05B-0FE9A098FDCA}" srcOrd="1" destOrd="0" presId="urn:microsoft.com/office/officeart/2005/8/layout/cycle2"/>
    <dgm:cxn modelId="{5D6DBE0A-7E59-48B6-AC44-C1E8C5380423}" type="presOf" srcId="{C2C2C96B-7D45-494B-8B89-7A17F4514554}" destId="{CD15B95E-13FB-4BD3-8018-FEDF3F81CA3A}" srcOrd="0" destOrd="0" presId="urn:microsoft.com/office/officeart/2005/8/layout/cycle2"/>
    <dgm:cxn modelId="{56A43009-F551-4EB0-9E17-201CD3412072}" type="presOf" srcId="{BF00DEF9-9864-4525-A5DA-A0557DA481D1}" destId="{8206021C-E486-40C9-9393-2FC54C55625B}" srcOrd="0" destOrd="0" presId="urn:microsoft.com/office/officeart/2005/8/layout/cycle2"/>
    <dgm:cxn modelId="{B0645B52-5F4A-470C-AA91-55366BEBA9DE}" type="presOf" srcId="{01C3CAFD-554F-43A8-958E-33E8107F4077}" destId="{CB3A9E8A-F5E7-4197-9FB3-BDC7C5CB04CD}" srcOrd="0" destOrd="0" presId="urn:microsoft.com/office/officeart/2005/8/layout/cycle2"/>
    <dgm:cxn modelId="{CE716118-4C55-408C-ACAD-050C7257B857}" type="presOf" srcId="{EE84248E-E818-4B30-A5D2-27E114450AF6}" destId="{02CA61A0-162C-4375-94D3-EAE394089E43}" srcOrd="0" destOrd="0" presId="urn:microsoft.com/office/officeart/2005/8/layout/cycle2"/>
    <dgm:cxn modelId="{E0EF1BAA-4501-471F-824C-5562D3131254}" srcId="{BF00DEF9-9864-4525-A5DA-A0557DA481D1}" destId="{66E1F924-A62B-4DC9-96D3-99572C2ADB7D}" srcOrd="0" destOrd="0" parTransId="{C4BABB37-B622-467A-BAC2-5D00839BD0E9}" sibTransId="{E9A6BF45-9AC4-4762-AA1F-D8E0EDBA6332}"/>
    <dgm:cxn modelId="{E5B86035-71E8-44FA-9F72-B4CC3062CDC3}" type="presOf" srcId="{E9A6BF45-9AC4-4762-AA1F-D8E0EDBA6332}" destId="{D74A118D-72A3-404B-B9F6-60BFEA8CE5F6}" srcOrd="0" destOrd="0" presId="urn:microsoft.com/office/officeart/2005/8/layout/cycle2"/>
    <dgm:cxn modelId="{250638E2-BAD7-4DDB-9D37-D3BA3723EEF6}" type="presOf" srcId="{0A914AD4-E007-43C1-AC08-A7980D79BCB1}" destId="{6CC51E17-3A39-4A41-A48C-39B13B562D08}" srcOrd="0" destOrd="0" presId="urn:microsoft.com/office/officeart/2005/8/layout/cycle2"/>
    <dgm:cxn modelId="{EC2367D5-0CC1-4D58-85E2-3FBA7FD495A6}" type="presOf" srcId="{E9A6BF45-9AC4-4762-AA1F-D8E0EDBA6332}" destId="{3B9295ED-0703-4A6B-80DD-06EC7AE5A4E5}" srcOrd="1" destOrd="0" presId="urn:microsoft.com/office/officeart/2005/8/layout/cycle2"/>
    <dgm:cxn modelId="{D5A7C758-32C9-4818-AE46-1EB5DA9EC0C6}" type="presOf" srcId="{66E1F924-A62B-4DC9-96D3-99572C2ADB7D}" destId="{7E7D4EA5-2CCE-438A-9E18-3B67AC83D0F0}" srcOrd="0" destOrd="0" presId="urn:microsoft.com/office/officeart/2005/8/layout/cycle2"/>
    <dgm:cxn modelId="{FDF4FE27-1561-4EBB-B034-AF7F7BFF7649}" type="presOf" srcId="{346AB7B0-D530-4093-8848-3F05C6B3758D}" destId="{5AB5C11A-7FCD-429C-A920-9922C3063FDD}" srcOrd="0" destOrd="0" presId="urn:microsoft.com/office/officeart/2005/8/layout/cycle2"/>
    <dgm:cxn modelId="{F302AEFC-1F07-4E73-B74E-7CEC0370CB27}" type="presOf" srcId="{FBD9E904-26CD-4350-ACFA-BF3318D251AF}" destId="{B19390FB-0A12-4938-84DF-C7D4C3EAE9E6}" srcOrd="1" destOrd="0" presId="urn:microsoft.com/office/officeart/2005/8/layout/cycle2"/>
    <dgm:cxn modelId="{3DB623FD-DD94-47DA-8110-596DD53118F6}" type="presOf" srcId="{FBD9E904-26CD-4350-ACFA-BF3318D251AF}" destId="{5792381A-E6B5-4E08-B465-DCD99A05927A}" srcOrd="0" destOrd="0" presId="urn:microsoft.com/office/officeart/2005/8/layout/cycle2"/>
    <dgm:cxn modelId="{7BDFA778-FE29-4113-8BEF-C8C7E5CA060B}" srcId="{BF00DEF9-9864-4525-A5DA-A0557DA481D1}" destId="{E8398B7F-27C0-4AD7-A9AE-A196C0A926C5}" srcOrd="3" destOrd="0" parTransId="{46E8D73F-38EA-4D78-BC10-6671C5ED84FB}" sibTransId="{0DDE1D67-7710-437B-8910-6912AB2BF5C8}"/>
    <dgm:cxn modelId="{9C6267C6-3014-45D0-96D5-2C5CBCFBAF43}" srcId="{BF00DEF9-9864-4525-A5DA-A0557DA481D1}" destId="{EE84248E-E818-4B30-A5D2-27E114450AF6}" srcOrd="2" destOrd="0" parTransId="{46A06E06-00AA-4921-9352-2403CEC2E152}" sibTransId="{C2C2C96B-7D45-494B-8B89-7A17F4514554}"/>
    <dgm:cxn modelId="{D3D5B39F-4617-4CC6-92FF-05F5BB0D0070}" type="presOf" srcId="{0DDE1D67-7710-437B-8910-6912AB2BF5C8}" destId="{74880D98-28F3-4792-829E-76FC59558B61}" srcOrd="1" destOrd="0" presId="urn:microsoft.com/office/officeart/2005/8/layout/cycle2"/>
    <dgm:cxn modelId="{57D1F789-FB9C-40E1-AC90-67EE7D8F82F3}" type="presOf" srcId="{01C3CAFD-554F-43A8-958E-33E8107F4077}" destId="{A7EE0547-EA81-4309-A4B6-F279A49350EC}" srcOrd="1" destOrd="0" presId="urn:microsoft.com/office/officeart/2005/8/layout/cycle2"/>
    <dgm:cxn modelId="{EE0A695E-BC03-4C09-AB10-9BC8BB91F160}" type="presOf" srcId="{E8398B7F-27C0-4AD7-A9AE-A196C0A926C5}" destId="{7B7AEA2C-4967-4D55-BDB4-92B057473431}" srcOrd="0" destOrd="0" presId="urn:microsoft.com/office/officeart/2005/8/layout/cycle2"/>
    <dgm:cxn modelId="{BA4B4A06-58CD-49BB-A8DF-428BC62B1990}" type="presParOf" srcId="{8206021C-E486-40C9-9393-2FC54C55625B}" destId="{7E7D4EA5-2CCE-438A-9E18-3B67AC83D0F0}" srcOrd="0" destOrd="0" presId="urn:microsoft.com/office/officeart/2005/8/layout/cycle2"/>
    <dgm:cxn modelId="{85BD14C3-5288-47C2-ABCA-1BF212150EF1}" type="presParOf" srcId="{8206021C-E486-40C9-9393-2FC54C55625B}" destId="{D74A118D-72A3-404B-B9F6-60BFEA8CE5F6}" srcOrd="1" destOrd="0" presId="urn:microsoft.com/office/officeart/2005/8/layout/cycle2"/>
    <dgm:cxn modelId="{15DBB450-AAB5-4260-812C-4659DC74B8B9}" type="presParOf" srcId="{D74A118D-72A3-404B-B9F6-60BFEA8CE5F6}" destId="{3B9295ED-0703-4A6B-80DD-06EC7AE5A4E5}" srcOrd="0" destOrd="0" presId="urn:microsoft.com/office/officeart/2005/8/layout/cycle2"/>
    <dgm:cxn modelId="{9E5982A3-5CE8-4572-BE6A-975FCB46CE9F}" type="presParOf" srcId="{8206021C-E486-40C9-9393-2FC54C55625B}" destId="{6CC51E17-3A39-4A41-A48C-39B13B562D08}" srcOrd="2" destOrd="0" presId="urn:microsoft.com/office/officeart/2005/8/layout/cycle2"/>
    <dgm:cxn modelId="{84D62894-75F5-43B5-B241-127B56D08C4A}" type="presParOf" srcId="{8206021C-E486-40C9-9393-2FC54C55625B}" destId="{5792381A-E6B5-4E08-B465-DCD99A05927A}" srcOrd="3" destOrd="0" presId="urn:microsoft.com/office/officeart/2005/8/layout/cycle2"/>
    <dgm:cxn modelId="{F4839FE4-B854-467A-8C3A-B44849FAE450}" type="presParOf" srcId="{5792381A-E6B5-4E08-B465-DCD99A05927A}" destId="{B19390FB-0A12-4938-84DF-C7D4C3EAE9E6}" srcOrd="0" destOrd="0" presId="urn:microsoft.com/office/officeart/2005/8/layout/cycle2"/>
    <dgm:cxn modelId="{1AB4FC0C-0436-42FD-952D-6EE323DD363A}" type="presParOf" srcId="{8206021C-E486-40C9-9393-2FC54C55625B}" destId="{02CA61A0-162C-4375-94D3-EAE394089E43}" srcOrd="4" destOrd="0" presId="urn:microsoft.com/office/officeart/2005/8/layout/cycle2"/>
    <dgm:cxn modelId="{C96CB564-FE4A-4936-9161-655EE7DD3E35}" type="presParOf" srcId="{8206021C-E486-40C9-9393-2FC54C55625B}" destId="{CD15B95E-13FB-4BD3-8018-FEDF3F81CA3A}" srcOrd="5" destOrd="0" presId="urn:microsoft.com/office/officeart/2005/8/layout/cycle2"/>
    <dgm:cxn modelId="{485A2208-2903-44BF-B31C-0935DAF71A80}" type="presParOf" srcId="{CD15B95E-13FB-4BD3-8018-FEDF3F81CA3A}" destId="{ADA2C338-3611-4F49-B05B-0FE9A098FDCA}" srcOrd="0" destOrd="0" presId="urn:microsoft.com/office/officeart/2005/8/layout/cycle2"/>
    <dgm:cxn modelId="{616CF2F8-D9A2-407C-B73E-5268D6920986}" type="presParOf" srcId="{8206021C-E486-40C9-9393-2FC54C55625B}" destId="{7B7AEA2C-4967-4D55-BDB4-92B057473431}" srcOrd="6" destOrd="0" presId="urn:microsoft.com/office/officeart/2005/8/layout/cycle2"/>
    <dgm:cxn modelId="{EC8E627B-9E93-4D6E-9840-06200AD81DE2}" type="presParOf" srcId="{8206021C-E486-40C9-9393-2FC54C55625B}" destId="{EDAD5CFA-7CCB-423D-B1B1-ABEEA677E282}" srcOrd="7" destOrd="0" presId="urn:microsoft.com/office/officeart/2005/8/layout/cycle2"/>
    <dgm:cxn modelId="{22FA44E7-A9F1-4F04-814D-568B5F71F5BD}" type="presParOf" srcId="{EDAD5CFA-7CCB-423D-B1B1-ABEEA677E282}" destId="{74880D98-28F3-4792-829E-76FC59558B61}" srcOrd="0" destOrd="0" presId="urn:microsoft.com/office/officeart/2005/8/layout/cycle2"/>
    <dgm:cxn modelId="{E632AAC8-496B-4B3A-A1A0-AD91EB0071ED}" type="presParOf" srcId="{8206021C-E486-40C9-9393-2FC54C55625B}" destId="{5AB5C11A-7FCD-429C-A920-9922C3063FDD}" srcOrd="8" destOrd="0" presId="urn:microsoft.com/office/officeart/2005/8/layout/cycle2"/>
    <dgm:cxn modelId="{D34646ED-6AA1-43B4-AEA3-0F591D72101C}" type="presParOf" srcId="{8206021C-E486-40C9-9393-2FC54C55625B}" destId="{CB3A9E8A-F5E7-4197-9FB3-BDC7C5CB04CD}" srcOrd="9" destOrd="0" presId="urn:microsoft.com/office/officeart/2005/8/layout/cycle2"/>
    <dgm:cxn modelId="{97A484EA-DC50-4365-A2CF-FAE9888CE60C}" type="presParOf" srcId="{CB3A9E8A-F5E7-4197-9FB3-BDC7C5CB04CD}" destId="{A7EE0547-EA81-4309-A4B6-F279A49350EC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359A41-9DE5-4FDE-8D30-5378B8A013A3}">
      <dsp:nvSpPr>
        <dsp:cNvPr id="0" name=""/>
        <dsp:cNvSpPr/>
      </dsp:nvSpPr>
      <dsp:spPr>
        <a:xfrm>
          <a:off x="826405" y="1577899"/>
          <a:ext cx="2740329" cy="137016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>
              <a:solidFill>
                <a:srgbClr val="002060"/>
              </a:solidFill>
            </a:rPr>
            <a:t>SINAES – Sistema Nacional de Avaliação da Educação Superior</a:t>
          </a:r>
          <a:endParaRPr lang="pt-BR" sz="1800" kern="1200" noProof="0" dirty="0"/>
        </a:p>
      </dsp:txBody>
      <dsp:txXfrm>
        <a:off x="866536" y="1618030"/>
        <a:ext cx="2660067" cy="1289902"/>
      </dsp:txXfrm>
    </dsp:sp>
    <dsp:sp modelId="{8920402C-77E7-4DCE-B2B1-6CC82FA9B700}">
      <dsp:nvSpPr>
        <dsp:cNvPr id="0" name=""/>
        <dsp:cNvSpPr/>
      </dsp:nvSpPr>
      <dsp:spPr>
        <a:xfrm rot="18289469">
          <a:off x="3155073" y="1447890"/>
          <a:ext cx="191945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19453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 dirty="0"/>
        </a:p>
      </dsp:txBody>
      <dsp:txXfrm>
        <a:off x="4066813" y="1427150"/>
        <a:ext cx="95972" cy="95972"/>
      </dsp:txXfrm>
    </dsp:sp>
    <dsp:sp modelId="{63F87D14-1F81-44CE-B8BB-8C7CB56C5B45}">
      <dsp:nvSpPr>
        <dsp:cNvPr id="0" name=""/>
        <dsp:cNvSpPr/>
      </dsp:nvSpPr>
      <dsp:spPr>
        <a:xfrm>
          <a:off x="4662865" y="2209"/>
          <a:ext cx="2740329" cy="137016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2060"/>
              </a:solidFill>
            </a:rPr>
            <a:t>Avaliação das IES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2060"/>
              </a:solidFill>
            </a:rPr>
            <a:t>- </a:t>
          </a:r>
          <a:r>
            <a:rPr lang="pt-BR" sz="1800" kern="1200" noProof="0" dirty="0" smtClean="0">
              <a:solidFill>
                <a:srgbClr val="002060"/>
              </a:solidFill>
            </a:rPr>
            <a:t>Interna</a:t>
          </a:r>
          <a:r>
            <a:rPr lang="en-US" sz="1800" kern="1200" dirty="0" smtClean="0">
              <a:solidFill>
                <a:srgbClr val="002060"/>
              </a:solidFill>
            </a:rPr>
            <a:t> </a:t>
          </a:r>
          <a:r>
            <a:rPr lang="en-US" sz="1800" kern="1200" dirty="0" smtClean="0">
              <a:solidFill>
                <a:srgbClr val="002060"/>
              </a:solidFill>
            </a:rPr>
            <a:t>(Autoavalição/CPA)</a:t>
          </a:r>
        </a:p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smtClean="0">
              <a:solidFill>
                <a:srgbClr val="002060"/>
              </a:solidFill>
            </a:rPr>
            <a:t>- Externa </a:t>
          </a:r>
          <a:endParaRPr lang="pt-BR" sz="1800" kern="1200" dirty="0"/>
        </a:p>
      </dsp:txBody>
      <dsp:txXfrm>
        <a:off x="4702996" y="42340"/>
        <a:ext cx="2660067" cy="1289902"/>
      </dsp:txXfrm>
    </dsp:sp>
    <dsp:sp modelId="{03FD8FF1-34F7-43BA-A2A0-6F49003C07CF}">
      <dsp:nvSpPr>
        <dsp:cNvPr id="0" name=""/>
        <dsp:cNvSpPr/>
      </dsp:nvSpPr>
      <dsp:spPr>
        <a:xfrm>
          <a:off x="3566734" y="2235735"/>
          <a:ext cx="1096131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096131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500" kern="1200" dirty="0"/>
        </a:p>
      </dsp:txBody>
      <dsp:txXfrm>
        <a:off x="4087396" y="2235578"/>
        <a:ext cx="54806" cy="54806"/>
      </dsp:txXfrm>
    </dsp:sp>
    <dsp:sp modelId="{531C874D-9E6C-4963-8521-EC6CA8BF5348}">
      <dsp:nvSpPr>
        <dsp:cNvPr id="0" name=""/>
        <dsp:cNvSpPr/>
      </dsp:nvSpPr>
      <dsp:spPr>
        <a:xfrm>
          <a:off x="4662865" y="1577899"/>
          <a:ext cx="2740329" cy="137016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dirty="0" smtClean="0">
              <a:solidFill>
                <a:srgbClr val="002060"/>
              </a:solidFill>
            </a:rPr>
            <a:t>Avaliação dos Cursos</a:t>
          </a:r>
          <a:endParaRPr lang="pt-BR" sz="1800" kern="1200" dirty="0"/>
        </a:p>
      </dsp:txBody>
      <dsp:txXfrm>
        <a:off x="4702996" y="1618030"/>
        <a:ext cx="2660067" cy="1289902"/>
      </dsp:txXfrm>
    </dsp:sp>
    <dsp:sp modelId="{3C00DB9F-F5E1-4A6D-9AAA-6806C3714B86}">
      <dsp:nvSpPr>
        <dsp:cNvPr id="0" name=""/>
        <dsp:cNvSpPr/>
      </dsp:nvSpPr>
      <dsp:spPr>
        <a:xfrm rot="3310531">
          <a:off x="3155073" y="3023580"/>
          <a:ext cx="1919453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919453" y="272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600" kern="1200" dirty="0"/>
        </a:p>
      </dsp:txBody>
      <dsp:txXfrm>
        <a:off x="4066813" y="3002839"/>
        <a:ext cx="95972" cy="95972"/>
      </dsp:txXfrm>
    </dsp:sp>
    <dsp:sp modelId="{1122E6F0-2CF7-4845-8B5B-BC665A9351B7}">
      <dsp:nvSpPr>
        <dsp:cNvPr id="0" name=""/>
        <dsp:cNvSpPr/>
      </dsp:nvSpPr>
      <dsp:spPr>
        <a:xfrm>
          <a:off x="4662865" y="3153588"/>
          <a:ext cx="2740329" cy="1370164"/>
        </a:xfrm>
        <a:prstGeom prst="roundRect">
          <a:avLst>
            <a:gd name="adj" fmla="val 10000"/>
          </a:avLst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1800" kern="1200" noProof="0" dirty="0" smtClean="0">
              <a:solidFill>
                <a:srgbClr val="002060"/>
              </a:solidFill>
            </a:rPr>
            <a:t>Avaliação do desempenho  acadêmico dos estudantes - ENADE</a:t>
          </a:r>
          <a:r>
            <a:rPr lang="pt-BR" sz="1800" kern="1200" noProof="0" dirty="0" smtClean="0"/>
            <a:t> </a:t>
          </a:r>
          <a:endParaRPr lang="pt-BR" sz="1800" kern="1200" noProof="0" dirty="0"/>
        </a:p>
      </dsp:txBody>
      <dsp:txXfrm>
        <a:off x="4702996" y="3193719"/>
        <a:ext cx="2660067" cy="12899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7D4EA5-2CCE-438A-9E18-3B67AC83D0F0}">
      <dsp:nvSpPr>
        <dsp:cNvPr id="0" name=""/>
        <dsp:cNvSpPr/>
      </dsp:nvSpPr>
      <dsp:spPr>
        <a:xfrm>
          <a:off x="3243626" y="0"/>
          <a:ext cx="2022964" cy="176148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baseline="0" noProof="0" dirty="0" smtClean="0">
              <a:solidFill>
                <a:srgbClr val="002060"/>
              </a:solidFill>
            </a:rPr>
            <a:t>Preparação</a:t>
          </a:r>
          <a:endParaRPr lang="pt-BR" sz="2000" kern="1200" baseline="0" noProof="0" dirty="0">
            <a:solidFill>
              <a:srgbClr val="002060"/>
            </a:solidFill>
          </a:endParaRPr>
        </a:p>
      </dsp:txBody>
      <dsp:txXfrm>
        <a:off x="3539882" y="257964"/>
        <a:ext cx="1430452" cy="1245560"/>
      </dsp:txXfrm>
    </dsp:sp>
    <dsp:sp modelId="{D74A118D-72A3-404B-B9F6-60BFEA8CE5F6}">
      <dsp:nvSpPr>
        <dsp:cNvPr id="0" name=""/>
        <dsp:cNvSpPr/>
      </dsp:nvSpPr>
      <dsp:spPr>
        <a:xfrm rot="2146054">
          <a:off x="5125797" y="1346364"/>
          <a:ext cx="376643" cy="594502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 dirty="0"/>
        </a:p>
      </dsp:txBody>
      <dsp:txXfrm>
        <a:off x="5136453" y="1432242"/>
        <a:ext cx="263650" cy="356702"/>
      </dsp:txXfrm>
    </dsp:sp>
    <dsp:sp modelId="{6CC51E17-3A39-4A41-A48C-39B13B562D08}">
      <dsp:nvSpPr>
        <dsp:cNvPr id="0" name=""/>
        <dsp:cNvSpPr/>
      </dsp:nvSpPr>
      <dsp:spPr>
        <a:xfrm>
          <a:off x="5349257" y="1555215"/>
          <a:ext cx="2129569" cy="176148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solidFill>
                <a:srgbClr val="002060"/>
              </a:solidFill>
            </a:rPr>
            <a:t>Sensibilização</a:t>
          </a:r>
          <a:endParaRPr lang="pt-BR" sz="2000" kern="1200" noProof="0" dirty="0">
            <a:solidFill>
              <a:srgbClr val="002060"/>
            </a:solidFill>
          </a:endParaRPr>
        </a:p>
      </dsp:txBody>
      <dsp:txXfrm>
        <a:off x="5661125" y="1813179"/>
        <a:ext cx="1505833" cy="1245560"/>
      </dsp:txXfrm>
    </dsp:sp>
    <dsp:sp modelId="{5792381A-E6B5-4E08-B465-DCD99A05927A}">
      <dsp:nvSpPr>
        <dsp:cNvPr id="0" name=""/>
        <dsp:cNvSpPr/>
      </dsp:nvSpPr>
      <dsp:spPr>
        <a:xfrm rot="6154946">
          <a:off x="5923422" y="3384488"/>
          <a:ext cx="425110" cy="594502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 dirty="0"/>
        </a:p>
      </dsp:txBody>
      <dsp:txXfrm rot="10800000">
        <a:off x="6001080" y="3441153"/>
        <a:ext cx="297577" cy="356702"/>
      </dsp:txXfrm>
    </dsp:sp>
    <dsp:sp modelId="{02CA61A0-162C-4375-94D3-EAE394089E43}">
      <dsp:nvSpPr>
        <dsp:cNvPr id="0" name=""/>
        <dsp:cNvSpPr/>
      </dsp:nvSpPr>
      <dsp:spPr>
        <a:xfrm>
          <a:off x="4752527" y="4071159"/>
          <a:ext cx="2199887" cy="176148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solidFill>
                <a:srgbClr val="002060"/>
              </a:solidFill>
            </a:rPr>
            <a:t>Consulta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pt-BR" sz="2000" kern="1200" noProof="0" dirty="0" smtClean="0">
              <a:solidFill>
                <a:srgbClr val="002060"/>
              </a:solidFill>
            </a:rPr>
            <a:t>aos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pt-BR" sz="2000" kern="1200" noProof="0" dirty="0" smtClean="0">
              <a:solidFill>
                <a:srgbClr val="002060"/>
              </a:solidFill>
            </a:rPr>
            <a:t>segmentos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smtClean="0">
              <a:solidFill>
                <a:srgbClr val="002060"/>
              </a:solidFill>
            </a:rPr>
            <a:t>e </a:t>
          </a:r>
          <a:r>
            <a:rPr lang="pt-BR" sz="2000" kern="1200" noProof="0" dirty="0" smtClean="0">
              <a:solidFill>
                <a:srgbClr val="002060"/>
              </a:solidFill>
            </a:rPr>
            <a:t>coleta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smtClean="0">
              <a:solidFill>
                <a:srgbClr val="002060"/>
              </a:solidFill>
            </a:rPr>
            <a:t>de </a:t>
          </a:r>
          <a:r>
            <a:rPr lang="pt-BR" sz="2000" kern="1200" noProof="0" dirty="0" smtClean="0">
              <a:solidFill>
                <a:srgbClr val="002060"/>
              </a:solidFill>
            </a:rPr>
            <a:t>informações</a:t>
          </a:r>
          <a:endParaRPr lang="pt-BR" sz="2000" kern="1200" noProof="0" dirty="0">
            <a:solidFill>
              <a:srgbClr val="002060"/>
            </a:solidFill>
          </a:endParaRPr>
        </a:p>
      </dsp:txBody>
      <dsp:txXfrm>
        <a:off x="5074693" y="4329123"/>
        <a:ext cx="1555555" cy="1245560"/>
      </dsp:txXfrm>
    </dsp:sp>
    <dsp:sp modelId="{CD15B95E-13FB-4BD3-8018-FEDF3F81CA3A}">
      <dsp:nvSpPr>
        <dsp:cNvPr id="0" name=""/>
        <dsp:cNvSpPr/>
      </dsp:nvSpPr>
      <dsp:spPr>
        <a:xfrm rot="10800856">
          <a:off x="4266184" y="4654300"/>
          <a:ext cx="343682" cy="594502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 rot="10800000">
        <a:off x="4369289" y="4773213"/>
        <a:ext cx="240577" cy="356702"/>
      </dsp:txXfrm>
    </dsp:sp>
    <dsp:sp modelId="{7B7AEA2C-4967-4D55-BDB4-92B057473431}">
      <dsp:nvSpPr>
        <dsp:cNvPr id="0" name=""/>
        <dsp:cNvSpPr/>
      </dsp:nvSpPr>
      <dsp:spPr>
        <a:xfrm>
          <a:off x="1800201" y="4070436"/>
          <a:ext cx="2303868" cy="176148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solidFill>
                <a:srgbClr val="002060"/>
              </a:solidFill>
            </a:rPr>
            <a:t>Sistematização</a:t>
          </a:r>
          <a:r>
            <a:rPr lang="en-US" sz="2000" kern="1200" dirty="0" smtClean="0">
              <a:solidFill>
                <a:srgbClr val="002060"/>
              </a:solidFill>
            </a:rPr>
            <a:t> </a:t>
          </a:r>
          <a:r>
            <a:rPr lang="en-US" sz="2000" kern="1200" dirty="0" smtClean="0">
              <a:solidFill>
                <a:srgbClr val="002060"/>
              </a:solidFill>
            </a:rPr>
            <a:t>das </a:t>
          </a:r>
          <a:r>
            <a:rPr lang="pt-BR" sz="2000" kern="1200" noProof="0" dirty="0" smtClean="0">
              <a:solidFill>
                <a:srgbClr val="002060"/>
              </a:solidFill>
            </a:rPr>
            <a:t>informações</a:t>
          </a:r>
          <a:endParaRPr lang="pt-BR" sz="2000" kern="1200" noProof="0" dirty="0">
            <a:solidFill>
              <a:srgbClr val="002060"/>
            </a:solidFill>
          </a:endParaRPr>
        </a:p>
      </dsp:txBody>
      <dsp:txXfrm>
        <a:off x="2137595" y="4328400"/>
        <a:ext cx="1629080" cy="1245560"/>
      </dsp:txXfrm>
    </dsp:sp>
    <dsp:sp modelId="{EDAD5CFA-7CCB-423D-B1B1-ABEEA677E282}">
      <dsp:nvSpPr>
        <dsp:cNvPr id="0" name=""/>
        <dsp:cNvSpPr/>
      </dsp:nvSpPr>
      <dsp:spPr>
        <a:xfrm rot="15120000">
          <a:off x="2320627" y="3405830"/>
          <a:ext cx="451952" cy="594502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 rot="10800000">
        <a:off x="2409369" y="3589205"/>
        <a:ext cx="316366" cy="356702"/>
      </dsp:txXfrm>
    </dsp:sp>
    <dsp:sp modelId="{5AB5C11A-7FCD-429C-A920-9922C3063FDD}">
      <dsp:nvSpPr>
        <dsp:cNvPr id="0" name=""/>
        <dsp:cNvSpPr/>
      </dsp:nvSpPr>
      <dsp:spPr>
        <a:xfrm>
          <a:off x="1090125" y="1555215"/>
          <a:ext cx="2089530" cy="1761488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>
          <a:innerShdw blurRad="63500" dist="50800" dir="189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noProof="0" dirty="0" smtClean="0">
              <a:solidFill>
                <a:srgbClr val="002060"/>
              </a:solidFill>
            </a:rPr>
            <a:t>Divulgação dos resultados</a:t>
          </a:r>
          <a:r>
            <a:rPr lang="pt-BR" sz="1500" kern="1200" noProof="0" dirty="0" smtClean="0">
              <a:solidFill>
                <a:srgbClr val="002060"/>
              </a:solidFill>
            </a:rPr>
            <a:t> </a:t>
          </a:r>
          <a:endParaRPr lang="pt-BR" sz="1500" kern="1200" noProof="0" dirty="0" smtClean="0">
            <a:solidFill>
              <a:srgbClr val="002060"/>
            </a:solidFill>
          </a:endParaRPr>
        </a:p>
      </dsp:txBody>
      <dsp:txXfrm>
        <a:off x="1396130" y="1813179"/>
        <a:ext cx="1477520" cy="1245560"/>
      </dsp:txXfrm>
    </dsp:sp>
    <dsp:sp modelId="{CB3A9E8A-F5E7-4197-9FB3-BDC7C5CB04CD}">
      <dsp:nvSpPr>
        <dsp:cNvPr id="0" name=""/>
        <dsp:cNvSpPr/>
      </dsp:nvSpPr>
      <dsp:spPr>
        <a:xfrm rot="19424360">
          <a:off x="3010377" y="1361895"/>
          <a:ext cx="367077" cy="594502"/>
        </a:xfrm>
        <a:prstGeom prst="rightArrow">
          <a:avLst>
            <a:gd name="adj1" fmla="val 60000"/>
            <a:gd name="adj2" fmla="val 50000"/>
          </a:avLst>
        </a:prstGeom>
        <a:solidFill>
          <a:schemeClr val="tx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3021041" y="1513362"/>
        <a:ext cx="256954" cy="3567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4235-12CC-42DC-B1FF-93AC4F90E70D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FF8014-7B40-4882-A26E-625DDDBAAF6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6977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F8014-7B40-4882-A26E-625DDDBAAF66}" type="slidenum">
              <a:rPr lang="pt-BR" smtClean="0"/>
              <a:t>3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06392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FF8014-7B40-4882-A26E-625DDDBAAF66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6757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9BE-68C4-4D52-B4BF-89DEACB28A3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6FA-7B9B-4720-BD61-928CA685E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37234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9BE-68C4-4D52-B4BF-89DEACB28A3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6FA-7B9B-4720-BD61-928CA685E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05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9BE-68C4-4D52-B4BF-89DEACB28A3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6FA-7B9B-4720-BD61-928CA685E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027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9BE-68C4-4D52-B4BF-89DEACB28A3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6FA-7B9B-4720-BD61-928CA685E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6163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9BE-68C4-4D52-B4BF-89DEACB28A3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6FA-7B9B-4720-BD61-928CA685E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048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9BE-68C4-4D52-B4BF-89DEACB28A3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6FA-7B9B-4720-BD61-928CA685E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2963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9BE-68C4-4D52-B4BF-89DEACB28A3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6FA-7B9B-4720-BD61-928CA685E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7354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9BE-68C4-4D52-B4BF-89DEACB28A3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6FA-7B9B-4720-BD61-928CA685E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959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9BE-68C4-4D52-B4BF-89DEACB28A3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6FA-7B9B-4720-BD61-928CA685E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1589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9BE-68C4-4D52-B4BF-89DEACB28A3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6FA-7B9B-4720-BD61-928CA685E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1448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E9BE-68C4-4D52-B4BF-89DEACB28A3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DE86FA-7B9B-4720-BD61-928CA685E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13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6E9BE-68C4-4D52-B4BF-89DEACB28A3F}" type="datetimeFigureOut">
              <a:rPr lang="pt-BR" smtClean="0"/>
              <a:t>19/07/2021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E86FA-7B9B-4720-BD61-928CA685E4B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53635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CPA/UEMS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4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Comissão Própria de Avaliação da Universidade Estadual de Mato Grosso do Sul – CPA/UEMS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1402929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586095859"/>
              </p:ext>
            </p:extLst>
          </p:nvPr>
        </p:nvGraphicFramePr>
        <p:xfrm>
          <a:off x="251520" y="620688"/>
          <a:ext cx="8568952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3707904" y="299695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Etapas do Processo de Autoavaliação da UEMS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8277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CPA/UEMS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pt-BR" sz="40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Lei n. 10.684/04 </a:t>
            </a:r>
            <a:r>
              <a:rPr lang="pt-BR" sz="4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- Instituiu o Sistema Nacional de Avaliação da Educação Superior – </a:t>
            </a:r>
            <a:r>
              <a:rPr lang="pt-BR" sz="4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SINAES.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086892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CPA/UEMS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4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Avaliação das instituições de educação superior;</a:t>
            </a:r>
          </a:p>
          <a:p>
            <a:pPr algn="just"/>
            <a:r>
              <a:rPr lang="pt-BR" sz="4000" dirty="0">
                <a:solidFill>
                  <a:srgbClr val="002060"/>
                </a:solidFill>
                <a:cs typeface="Times New Roman" panose="02020603050405020304" pitchFamily="18" charset="0"/>
              </a:rPr>
              <a:t>Avaliação </a:t>
            </a:r>
            <a:r>
              <a:rPr lang="pt-BR" sz="4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dos </a:t>
            </a:r>
            <a:r>
              <a:rPr lang="pt-BR" sz="4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cursos de graduação; e</a:t>
            </a:r>
          </a:p>
          <a:p>
            <a:pPr algn="just"/>
            <a:r>
              <a:rPr lang="pt-BR" sz="4000" dirty="0">
                <a:solidFill>
                  <a:srgbClr val="002060"/>
                </a:solidFill>
                <a:cs typeface="Times New Roman" panose="02020603050405020304" pitchFamily="18" charset="0"/>
              </a:rPr>
              <a:t>Avaliação </a:t>
            </a:r>
            <a:r>
              <a:rPr lang="pt-BR" sz="4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do </a:t>
            </a:r>
            <a:r>
              <a:rPr lang="pt-BR" sz="40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desempenho acadêmico de seus estudantes (ENADE).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390552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CPA/UEMS</a:t>
            </a:r>
            <a:endParaRPr lang="pt-BR" dirty="0">
              <a:solidFill>
                <a:srgbClr val="002060"/>
              </a:solidFill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93698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30190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CPA/UEMS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4000" dirty="0" smtClean="0">
                <a:solidFill>
                  <a:srgbClr val="002060"/>
                </a:solidFill>
              </a:rPr>
              <a:t>Resolução COUNI n. 399/12 – revogou a Resolução COUNI n. 303/06 e aprovou o Regulamento da CPA.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57131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CPA/UEMS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Composição</a:t>
            </a:r>
            <a:r>
              <a:rPr lang="en-US" b="1" dirty="0" smtClean="0">
                <a:solidFill>
                  <a:srgbClr val="002060"/>
                </a:solidFill>
              </a:rPr>
              <a:t> CPA</a:t>
            </a:r>
            <a:endParaRPr lang="en-US" b="1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endParaRPr lang="en-US" b="1" dirty="0" smtClean="0">
              <a:solidFill>
                <a:srgbClr val="002060"/>
              </a:solidFill>
            </a:endParaRPr>
          </a:p>
          <a:p>
            <a:pPr algn="just"/>
            <a:r>
              <a:rPr lang="en-US" dirty="0" smtClean="0">
                <a:solidFill>
                  <a:srgbClr val="002060"/>
                </a:solidFill>
              </a:rPr>
              <a:t>2 </a:t>
            </a:r>
            <a:r>
              <a:rPr lang="pt-BR" dirty="0" smtClean="0">
                <a:solidFill>
                  <a:srgbClr val="002060"/>
                </a:solidFill>
              </a:rPr>
              <a:t>docentes</a:t>
            </a:r>
            <a:r>
              <a:rPr lang="en-US" dirty="0" smtClean="0">
                <a:solidFill>
                  <a:srgbClr val="002060"/>
                </a:solidFill>
              </a:rPr>
              <a:t>;</a:t>
            </a:r>
            <a:endParaRPr lang="pt-BR" dirty="0" smtClean="0">
              <a:solidFill>
                <a:srgbClr val="002060"/>
              </a:solidFill>
            </a:endParaRP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2 técnicos-administrativo;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2 discentes;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2 representantes da sociedade civil organizada; </a:t>
            </a:r>
          </a:p>
          <a:p>
            <a:pPr algn="just"/>
            <a:r>
              <a:rPr lang="pt-BR" dirty="0" smtClean="0">
                <a:solidFill>
                  <a:srgbClr val="002060"/>
                </a:solidFill>
              </a:rPr>
              <a:t>1 (um) da </a:t>
            </a:r>
            <a:r>
              <a:rPr lang="pt-BR" dirty="0" smtClean="0">
                <a:solidFill>
                  <a:srgbClr val="002060"/>
                </a:solidFill>
              </a:rPr>
              <a:t>Pró-reitoria </a:t>
            </a:r>
            <a:r>
              <a:rPr lang="pt-BR" dirty="0" smtClean="0">
                <a:solidFill>
                  <a:srgbClr val="002060"/>
                </a:solidFill>
              </a:rPr>
              <a:t>de Administração e Planejamento (PROAP).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0320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CPA/UEM</a:t>
            </a:r>
            <a:r>
              <a:rPr lang="en-US" dirty="0" smtClean="0"/>
              <a:t>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4000" b="1" dirty="0" smtClean="0">
                <a:solidFill>
                  <a:srgbClr val="002060"/>
                </a:solidFill>
              </a:rPr>
              <a:t>Comissão Executiva de Apoio - CEA</a:t>
            </a:r>
          </a:p>
          <a:p>
            <a:pPr marL="0" indent="0" algn="just">
              <a:buNone/>
            </a:pPr>
            <a:endParaRPr lang="pt-BR" sz="4000" dirty="0" smtClean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sz="4000" dirty="0" smtClean="0">
                <a:solidFill>
                  <a:srgbClr val="002060"/>
                </a:solidFill>
              </a:rPr>
              <a:t>Art</a:t>
            </a:r>
            <a:r>
              <a:rPr lang="pt-BR" sz="4000" dirty="0">
                <a:solidFill>
                  <a:srgbClr val="002060"/>
                </a:solidFill>
              </a:rPr>
              <a:t>. 8º A Reitoria designará, em caráter permanente, uma Comissão Executiva de Apoio (CEA), para desenvolver e executar os trabalhos técnicos da CPA. </a:t>
            </a:r>
          </a:p>
        </p:txBody>
      </p:sp>
    </p:spTree>
    <p:extLst>
      <p:ext uri="{BB962C8B-B14F-4D97-AF65-F5344CB8AC3E}">
        <p14:creationId xmlns:p14="http://schemas.microsoft.com/office/powerpoint/2010/main" val="456376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CPA/UEMS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>
                <a:solidFill>
                  <a:srgbClr val="002060"/>
                </a:solidFill>
              </a:rPr>
              <a:t>Nota Técnica </a:t>
            </a:r>
            <a:r>
              <a:rPr lang="pt-BR" dirty="0">
                <a:solidFill>
                  <a:srgbClr val="002060"/>
                </a:solidFill>
              </a:rPr>
              <a:t>INEP/DAES/CONAES </a:t>
            </a:r>
            <a:r>
              <a:rPr lang="pt-BR" dirty="0" smtClean="0">
                <a:solidFill>
                  <a:srgbClr val="002060"/>
                </a:solidFill>
              </a:rPr>
              <a:t>N. 65</a:t>
            </a:r>
          </a:p>
          <a:p>
            <a:pPr marL="0" indent="0" algn="just">
              <a:buNone/>
            </a:pPr>
            <a:endParaRPr lang="pt-BR" dirty="0">
              <a:solidFill>
                <a:srgbClr val="002060"/>
              </a:solidFill>
            </a:endParaRP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Versão Parcial: </a:t>
            </a:r>
            <a:r>
              <a:rPr lang="pt-BR" dirty="0" smtClean="0">
                <a:solidFill>
                  <a:srgbClr val="002060"/>
                </a:solidFill>
              </a:rPr>
              <a:t>O </a:t>
            </a:r>
            <a:r>
              <a:rPr lang="pt-BR" dirty="0">
                <a:solidFill>
                  <a:srgbClr val="002060"/>
                </a:solidFill>
              </a:rPr>
              <a:t>relatório parcial deverá contemplar as informações e ações desenvolvidas pela CPA no ano de referência (anterior), explicitando os eixos trabalhados. </a:t>
            </a:r>
            <a:r>
              <a:rPr lang="pt-BR" dirty="0" smtClean="0">
                <a:solidFill>
                  <a:srgbClr val="002060"/>
                </a:solidFill>
              </a:rPr>
              <a:t> </a:t>
            </a:r>
          </a:p>
          <a:p>
            <a:pPr marL="0" indent="0" algn="just">
              <a:buNone/>
            </a:pPr>
            <a:r>
              <a:rPr lang="pt-BR" b="1" dirty="0" smtClean="0">
                <a:solidFill>
                  <a:srgbClr val="002060"/>
                </a:solidFill>
              </a:rPr>
              <a:t>Versão </a:t>
            </a:r>
            <a:r>
              <a:rPr lang="pt-BR" b="1" dirty="0">
                <a:solidFill>
                  <a:srgbClr val="002060"/>
                </a:solidFill>
              </a:rPr>
              <a:t>Integral: </a:t>
            </a:r>
            <a:r>
              <a:rPr lang="pt-BR" dirty="0">
                <a:solidFill>
                  <a:srgbClr val="002060"/>
                </a:solidFill>
              </a:rPr>
              <a:t>O relatório integral deverá contemplar as informações e ações desenvolvidas pela CPA no ano de referência (anterior), bem como discutir o conteúdo relativo aos dois relatórios parciais anteriores, explicitando uma análise global em relação ao PDI e a todos os eixos do instrumento, de acordo com as atividades acadêmicas e de gestão. Deverá, ainda, apresentar um plano de ações de melhoria à IES.</a:t>
            </a:r>
          </a:p>
        </p:txBody>
      </p:sp>
    </p:spTree>
    <p:extLst>
      <p:ext uri="{BB962C8B-B14F-4D97-AF65-F5344CB8AC3E}">
        <p14:creationId xmlns:p14="http://schemas.microsoft.com/office/powerpoint/2010/main" val="22596496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CPA/UEMS</a:t>
            </a:r>
            <a:endParaRPr lang="pt-BR" dirty="0">
              <a:solidFill>
                <a:srgbClr val="00206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solidFill>
                  <a:srgbClr val="002060"/>
                </a:solidFill>
              </a:rPr>
              <a:t>Periodicidade – Ciclos Trienais</a:t>
            </a:r>
          </a:p>
          <a:p>
            <a:pPr marL="0" indent="0">
              <a:buNone/>
            </a:pPr>
            <a:endParaRPr lang="pt-BR" dirty="0" smtClean="0">
              <a:solidFill>
                <a:srgbClr val="002060"/>
              </a:solidFill>
            </a:endParaRP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até </a:t>
            </a:r>
            <a:r>
              <a:rPr lang="pt-BR" dirty="0">
                <a:solidFill>
                  <a:srgbClr val="002060"/>
                </a:solidFill>
              </a:rPr>
              <a:t>31 de março </a:t>
            </a:r>
            <a:r>
              <a:rPr lang="pt-BR" dirty="0" smtClean="0">
                <a:solidFill>
                  <a:srgbClr val="002060"/>
                </a:solidFill>
              </a:rPr>
              <a:t>1º ano ciclo – </a:t>
            </a:r>
            <a:r>
              <a:rPr lang="pt-BR" dirty="0">
                <a:solidFill>
                  <a:srgbClr val="002060"/>
                </a:solidFill>
              </a:rPr>
              <a:t>1º relatório </a:t>
            </a:r>
            <a:r>
              <a:rPr lang="pt-BR" dirty="0" smtClean="0">
                <a:solidFill>
                  <a:srgbClr val="002060"/>
                </a:solidFill>
              </a:rPr>
              <a:t>parcial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até </a:t>
            </a:r>
            <a:r>
              <a:rPr lang="pt-BR" dirty="0">
                <a:solidFill>
                  <a:srgbClr val="002060"/>
                </a:solidFill>
              </a:rPr>
              <a:t>31 de março </a:t>
            </a:r>
            <a:r>
              <a:rPr lang="pt-BR" dirty="0" smtClean="0">
                <a:solidFill>
                  <a:srgbClr val="002060"/>
                </a:solidFill>
              </a:rPr>
              <a:t>2º ano do ciclo – </a:t>
            </a:r>
            <a:r>
              <a:rPr lang="pt-BR" dirty="0">
                <a:solidFill>
                  <a:srgbClr val="002060"/>
                </a:solidFill>
              </a:rPr>
              <a:t>2 º relatório </a:t>
            </a:r>
            <a:r>
              <a:rPr lang="pt-BR" dirty="0" smtClean="0">
                <a:solidFill>
                  <a:srgbClr val="002060"/>
                </a:solidFill>
              </a:rPr>
              <a:t>parcial</a:t>
            </a:r>
          </a:p>
          <a:p>
            <a:pPr>
              <a:buFontTx/>
              <a:buChar char="-"/>
            </a:pPr>
            <a:r>
              <a:rPr lang="pt-BR" dirty="0" smtClean="0">
                <a:solidFill>
                  <a:srgbClr val="002060"/>
                </a:solidFill>
              </a:rPr>
              <a:t>até </a:t>
            </a:r>
            <a:r>
              <a:rPr lang="pt-BR" dirty="0">
                <a:solidFill>
                  <a:srgbClr val="002060"/>
                </a:solidFill>
              </a:rPr>
              <a:t>31 de março </a:t>
            </a:r>
            <a:r>
              <a:rPr lang="pt-BR" dirty="0" smtClean="0">
                <a:solidFill>
                  <a:srgbClr val="002060"/>
                </a:solidFill>
              </a:rPr>
              <a:t>3º ano ciclo – </a:t>
            </a:r>
            <a:r>
              <a:rPr lang="pt-BR" dirty="0">
                <a:solidFill>
                  <a:srgbClr val="002060"/>
                </a:solidFill>
              </a:rPr>
              <a:t>relatório integral</a:t>
            </a:r>
          </a:p>
        </p:txBody>
      </p:sp>
    </p:spTree>
    <p:extLst>
      <p:ext uri="{BB962C8B-B14F-4D97-AF65-F5344CB8AC3E}">
        <p14:creationId xmlns:p14="http://schemas.microsoft.com/office/powerpoint/2010/main" val="5379278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349</Words>
  <Application>Microsoft Office PowerPoint</Application>
  <PresentationFormat>Apresentação na tela (4:3)</PresentationFormat>
  <Paragraphs>48</Paragraphs>
  <Slides>10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CPA/UEMS</vt:lpstr>
      <vt:lpstr>CPA/UEMS</vt:lpstr>
      <vt:lpstr>CPA/UEMS</vt:lpstr>
      <vt:lpstr>CPA/UEMS</vt:lpstr>
      <vt:lpstr>CPA/UEMS</vt:lpstr>
      <vt:lpstr>CPA/UEMS</vt:lpstr>
      <vt:lpstr>CPA/UEMS</vt:lpstr>
      <vt:lpstr>CPA/UEMS</vt:lpstr>
      <vt:lpstr>CPA/UEMS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Comissão Própria de Avaliação – CPA</dc:title>
  <dc:creator>SAMSUNG</dc:creator>
  <cp:lastModifiedBy>SAMSUNG</cp:lastModifiedBy>
  <cp:revision>26</cp:revision>
  <dcterms:created xsi:type="dcterms:W3CDTF">2021-07-19T00:43:42Z</dcterms:created>
  <dcterms:modified xsi:type="dcterms:W3CDTF">2021-07-19T13:21:29Z</dcterms:modified>
</cp:coreProperties>
</file>