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9"/>
  </p:notesMasterIdLst>
  <p:sldIdLst>
    <p:sldId id="256" r:id="rId3"/>
    <p:sldId id="321" r:id="rId4"/>
    <p:sldId id="294" r:id="rId5"/>
    <p:sldId id="298" r:id="rId6"/>
    <p:sldId id="258" r:id="rId7"/>
    <p:sldId id="260" r:id="rId8"/>
    <p:sldId id="314" r:id="rId9"/>
    <p:sldId id="305" r:id="rId10"/>
    <p:sldId id="307" r:id="rId11"/>
    <p:sldId id="308" r:id="rId12"/>
    <p:sldId id="315" r:id="rId13"/>
    <p:sldId id="316" r:id="rId14"/>
    <p:sldId id="310" r:id="rId15"/>
    <p:sldId id="317" r:id="rId16"/>
    <p:sldId id="292" r:id="rId17"/>
    <p:sldId id="318" r:id="rId18"/>
    <p:sldId id="303" r:id="rId19"/>
    <p:sldId id="302" r:id="rId20"/>
    <p:sldId id="319" r:id="rId21"/>
    <p:sldId id="320" r:id="rId22"/>
    <p:sldId id="299" r:id="rId23"/>
    <p:sldId id="300" r:id="rId24"/>
    <p:sldId id="301" r:id="rId25"/>
    <p:sldId id="311" r:id="rId26"/>
    <p:sldId id="312" r:id="rId27"/>
    <p:sldId id="313" r:id="rId28"/>
  </p:sldIdLst>
  <p:sldSz cx="12204700" cy="6840538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66"/>
      </p:cViewPr>
      <p:guideLst>
        <p:guide orient="horz" pos="2154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ia Regina Alvarenga" userId="79c5c78dd1eefd81" providerId="LiveId" clId="{724CE42C-9432-4144-9128-E82CAD8473FE}"/>
    <pc:docChg chg="modSld">
      <pc:chgData name="Marcia Regina Alvarenga" userId="79c5c78dd1eefd81" providerId="LiveId" clId="{724CE42C-9432-4144-9128-E82CAD8473FE}" dt="2021-03-31T15:16:14.386" v="21" actId="20577"/>
      <pc:docMkLst>
        <pc:docMk/>
      </pc:docMkLst>
      <pc:sldChg chg="modSp mod">
        <pc:chgData name="Marcia Regina Alvarenga" userId="79c5c78dd1eefd81" providerId="LiveId" clId="{724CE42C-9432-4144-9128-E82CAD8473FE}" dt="2021-03-31T15:16:14.386" v="21" actId="20577"/>
        <pc:sldMkLst>
          <pc:docMk/>
          <pc:sldMk cId="218018568" sldId="313"/>
        </pc:sldMkLst>
        <pc:spChg chg="mod">
          <ac:chgData name="Marcia Regina Alvarenga" userId="79c5c78dd1eefd81" providerId="LiveId" clId="{724CE42C-9432-4144-9128-E82CAD8473FE}" dt="2021-03-31T15:16:14.386" v="21" actId="20577"/>
          <ac:spMkLst>
            <pc:docMk/>
            <pc:sldMk cId="218018568" sldId="313"/>
            <ac:spMk id="12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584BEA-FFAD-44EE-8671-7C501630BEA6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7BDC46C9-AB6A-4995-9447-722887331A2A}">
      <dgm:prSet phldrT="[Texto]"/>
      <dgm:spPr/>
      <dgm:t>
        <a:bodyPr/>
        <a:lstStyle/>
        <a:p>
          <a:r>
            <a:rPr lang="pt-BR" dirty="0"/>
            <a:t>DEX</a:t>
          </a:r>
        </a:p>
      </dgm:t>
    </dgm:pt>
    <dgm:pt modelId="{1664733A-983D-49C7-BF7B-EA6E23993F2C}" type="parTrans" cxnId="{5CC028F6-AC9A-476D-AF6A-21246A2FC612}">
      <dgm:prSet/>
      <dgm:spPr/>
      <dgm:t>
        <a:bodyPr/>
        <a:lstStyle/>
        <a:p>
          <a:endParaRPr lang="pt-BR"/>
        </a:p>
      </dgm:t>
    </dgm:pt>
    <dgm:pt modelId="{E0C795BB-1761-4116-89A5-1897B5F0CB63}" type="sibTrans" cxnId="{5CC028F6-AC9A-476D-AF6A-21246A2FC612}">
      <dgm:prSet/>
      <dgm:spPr/>
      <dgm:t>
        <a:bodyPr/>
        <a:lstStyle/>
        <a:p>
          <a:endParaRPr lang="pt-BR"/>
        </a:p>
      </dgm:t>
    </dgm:pt>
    <dgm:pt modelId="{694C3D63-558B-4FAB-8B18-F5C3FE0E6A43}">
      <dgm:prSet phldrT="[Texto]"/>
      <dgm:spPr/>
      <dgm:t>
        <a:bodyPr/>
        <a:lstStyle/>
        <a:p>
          <a:r>
            <a:rPr lang="pt-BR" dirty="0"/>
            <a:t>Setor de Extensão</a:t>
          </a:r>
        </a:p>
      </dgm:t>
    </dgm:pt>
    <dgm:pt modelId="{31B854B1-95D8-4281-A358-41225FB84010}" type="parTrans" cxnId="{0AAA9DA0-4775-4838-ADE2-C559DCAAF7FB}">
      <dgm:prSet/>
      <dgm:spPr/>
      <dgm:t>
        <a:bodyPr/>
        <a:lstStyle/>
        <a:p>
          <a:endParaRPr lang="pt-BR"/>
        </a:p>
      </dgm:t>
    </dgm:pt>
    <dgm:pt modelId="{F8074F47-1138-45E3-A932-10FC64E8C6CE}" type="sibTrans" cxnId="{0AAA9DA0-4775-4838-ADE2-C559DCAAF7FB}">
      <dgm:prSet/>
      <dgm:spPr/>
      <dgm:t>
        <a:bodyPr/>
        <a:lstStyle/>
        <a:p>
          <a:endParaRPr lang="pt-BR"/>
        </a:p>
      </dgm:t>
    </dgm:pt>
    <dgm:pt modelId="{DF02E6D5-CEBC-45D0-AC0C-3BDD4F03A209}">
      <dgm:prSet phldrT="[Texto]"/>
      <dgm:spPr/>
      <dgm:t>
        <a:bodyPr/>
        <a:lstStyle/>
        <a:p>
          <a:r>
            <a:rPr lang="pt-BR" dirty="0"/>
            <a:t>Setor Financeiro</a:t>
          </a:r>
        </a:p>
      </dgm:t>
    </dgm:pt>
    <dgm:pt modelId="{7BFC02B0-3E7E-4E6B-BB50-3B24CB1364DD}" type="parTrans" cxnId="{BCA83516-E3BC-42C7-A27E-601F051E9E05}">
      <dgm:prSet/>
      <dgm:spPr/>
      <dgm:t>
        <a:bodyPr/>
        <a:lstStyle/>
        <a:p>
          <a:endParaRPr lang="pt-BR"/>
        </a:p>
      </dgm:t>
    </dgm:pt>
    <dgm:pt modelId="{86D2AD6D-C0B1-49F5-9754-3FCFE0B563F2}" type="sibTrans" cxnId="{BCA83516-E3BC-42C7-A27E-601F051E9E05}">
      <dgm:prSet/>
      <dgm:spPr/>
      <dgm:t>
        <a:bodyPr/>
        <a:lstStyle/>
        <a:p>
          <a:endParaRPr lang="pt-BR"/>
        </a:p>
      </dgm:t>
    </dgm:pt>
    <dgm:pt modelId="{DC7DFE6D-620E-4E4B-A09B-BC37BA6E9E20}">
      <dgm:prSet phldrT="[Texto]"/>
      <dgm:spPr/>
      <dgm:t>
        <a:bodyPr/>
        <a:lstStyle/>
        <a:p>
          <a:r>
            <a:rPr lang="pt-BR" dirty="0"/>
            <a:t>Setor de Incubadoras e Empresas Juniores</a:t>
          </a:r>
        </a:p>
      </dgm:t>
    </dgm:pt>
    <dgm:pt modelId="{AC8AB736-CA3B-4E18-B398-DE5F67F52CC5}" type="parTrans" cxnId="{95FCF926-E83D-4A5B-BC1F-F7048B1BE7BD}">
      <dgm:prSet/>
      <dgm:spPr/>
      <dgm:t>
        <a:bodyPr/>
        <a:lstStyle/>
        <a:p>
          <a:endParaRPr lang="pt-BR"/>
        </a:p>
      </dgm:t>
    </dgm:pt>
    <dgm:pt modelId="{D30A05A9-2D52-473E-8FD4-CCFCC6358E82}" type="sibTrans" cxnId="{95FCF926-E83D-4A5B-BC1F-F7048B1BE7BD}">
      <dgm:prSet/>
      <dgm:spPr/>
      <dgm:t>
        <a:bodyPr/>
        <a:lstStyle/>
        <a:p>
          <a:endParaRPr lang="pt-BR"/>
        </a:p>
      </dgm:t>
    </dgm:pt>
    <dgm:pt modelId="{E7017A8E-D074-43D3-A579-25A34AECD94A}" type="pres">
      <dgm:prSet presAssocID="{D2584BEA-FFAD-44EE-8671-7C501630BEA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9C08FE8-7DED-4621-A5E0-930517998884}" type="pres">
      <dgm:prSet presAssocID="{7BDC46C9-AB6A-4995-9447-722887331A2A}" presName="root1" presStyleCnt="0"/>
      <dgm:spPr/>
    </dgm:pt>
    <dgm:pt modelId="{EEDB3B34-E932-499E-BF78-0DB993A7784F}" type="pres">
      <dgm:prSet presAssocID="{7BDC46C9-AB6A-4995-9447-722887331A2A}" presName="LevelOneTextNode" presStyleLbl="node0" presStyleIdx="0" presStyleCnt="1">
        <dgm:presLayoutVars>
          <dgm:chPref val="3"/>
        </dgm:presLayoutVars>
      </dgm:prSet>
      <dgm:spPr/>
    </dgm:pt>
    <dgm:pt modelId="{0DE6BCB7-07BB-483A-BEC2-26B9BD9C2EC9}" type="pres">
      <dgm:prSet presAssocID="{7BDC46C9-AB6A-4995-9447-722887331A2A}" presName="level2hierChild" presStyleCnt="0"/>
      <dgm:spPr/>
    </dgm:pt>
    <dgm:pt modelId="{601B590F-61CB-4DCC-96D1-83EECC4B88C2}" type="pres">
      <dgm:prSet presAssocID="{31B854B1-95D8-4281-A358-41225FB84010}" presName="conn2-1" presStyleLbl="parChTrans1D2" presStyleIdx="0" presStyleCnt="3"/>
      <dgm:spPr/>
    </dgm:pt>
    <dgm:pt modelId="{A702BF0D-9440-40CE-95C6-EC8C6692311E}" type="pres">
      <dgm:prSet presAssocID="{31B854B1-95D8-4281-A358-41225FB84010}" presName="connTx" presStyleLbl="parChTrans1D2" presStyleIdx="0" presStyleCnt="3"/>
      <dgm:spPr/>
    </dgm:pt>
    <dgm:pt modelId="{1C3C9046-1306-449B-98D4-1941523D9CC1}" type="pres">
      <dgm:prSet presAssocID="{694C3D63-558B-4FAB-8B18-F5C3FE0E6A43}" presName="root2" presStyleCnt="0"/>
      <dgm:spPr/>
    </dgm:pt>
    <dgm:pt modelId="{5B92DDEA-7485-46C8-B7EC-04A1053E306C}" type="pres">
      <dgm:prSet presAssocID="{694C3D63-558B-4FAB-8B18-F5C3FE0E6A43}" presName="LevelTwoTextNode" presStyleLbl="node2" presStyleIdx="0" presStyleCnt="3" custScaleX="147769">
        <dgm:presLayoutVars>
          <dgm:chPref val="3"/>
        </dgm:presLayoutVars>
      </dgm:prSet>
      <dgm:spPr/>
    </dgm:pt>
    <dgm:pt modelId="{9051088A-A05E-4178-9B5F-3807E5D29E54}" type="pres">
      <dgm:prSet presAssocID="{694C3D63-558B-4FAB-8B18-F5C3FE0E6A43}" presName="level3hierChild" presStyleCnt="0"/>
      <dgm:spPr/>
    </dgm:pt>
    <dgm:pt modelId="{931BBB8E-9FF6-42E9-9D15-3768FDB206BC}" type="pres">
      <dgm:prSet presAssocID="{7BFC02B0-3E7E-4E6B-BB50-3B24CB1364DD}" presName="conn2-1" presStyleLbl="parChTrans1D2" presStyleIdx="1" presStyleCnt="3"/>
      <dgm:spPr/>
    </dgm:pt>
    <dgm:pt modelId="{1143C762-7883-4B39-91D1-CF90D5FFEF6F}" type="pres">
      <dgm:prSet presAssocID="{7BFC02B0-3E7E-4E6B-BB50-3B24CB1364DD}" presName="connTx" presStyleLbl="parChTrans1D2" presStyleIdx="1" presStyleCnt="3"/>
      <dgm:spPr/>
    </dgm:pt>
    <dgm:pt modelId="{C0484CB2-A651-4723-AD00-942CA8A7B007}" type="pres">
      <dgm:prSet presAssocID="{DF02E6D5-CEBC-45D0-AC0C-3BDD4F03A209}" presName="root2" presStyleCnt="0"/>
      <dgm:spPr/>
    </dgm:pt>
    <dgm:pt modelId="{50265389-C89B-47D4-BE20-167B312555FE}" type="pres">
      <dgm:prSet presAssocID="{DF02E6D5-CEBC-45D0-AC0C-3BDD4F03A209}" presName="LevelTwoTextNode" presStyleLbl="node2" presStyleIdx="1" presStyleCnt="3" custScaleX="149423">
        <dgm:presLayoutVars>
          <dgm:chPref val="3"/>
        </dgm:presLayoutVars>
      </dgm:prSet>
      <dgm:spPr/>
    </dgm:pt>
    <dgm:pt modelId="{43671B17-0BC6-4A35-BFA3-DD2F9BE84846}" type="pres">
      <dgm:prSet presAssocID="{DF02E6D5-CEBC-45D0-AC0C-3BDD4F03A209}" presName="level3hierChild" presStyleCnt="0"/>
      <dgm:spPr/>
    </dgm:pt>
    <dgm:pt modelId="{9F5DDD6F-1368-4411-B5DC-5BE5FECE3132}" type="pres">
      <dgm:prSet presAssocID="{AC8AB736-CA3B-4E18-B398-DE5F67F52CC5}" presName="conn2-1" presStyleLbl="parChTrans1D2" presStyleIdx="2" presStyleCnt="3"/>
      <dgm:spPr/>
    </dgm:pt>
    <dgm:pt modelId="{B010C723-C595-46EB-83A1-CFE96B3C274B}" type="pres">
      <dgm:prSet presAssocID="{AC8AB736-CA3B-4E18-B398-DE5F67F52CC5}" presName="connTx" presStyleLbl="parChTrans1D2" presStyleIdx="2" presStyleCnt="3"/>
      <dgm:spPr/>
    </dgm:pt>
    <dgm:pt modelId="{24642D5D-8DA7-448B-A2A3-5EB1AA5B4AAF}" type="pres">
      <dgm:prSet presAssocID="{DC7DFE6D-620E-4E4B-A09B-BC37BA6E9E20}" presName="root2" presStyleCnt="0"/>
      <dgm:spPr/>
    </dgm:pt>
    <dgm:pt modelId="{5D29391D-4761-4844-A1E4-9AF9B908A2C7}" type="pres">
      <dgm:prSet presAssocID="{DC7DFE6D-620E-4E4B-A09B-BC37BA6E9E20}" presName="LevelTwoTextNode" presStyleLbl="node2" presStyleIdx="2" presStyleCnt="3" custScaleX="235993">
        <dgm:presLayoutVars>
          <dgm:chPref val="3"/>
        </dgm:presLayoutVars>
      </dgm:prSet>
      <dgm:spPr/>
    </dgm:pt>
    <dgm:pt modelId="{2233BEB2-EE82-4235-B4C8-37D14C8050BD}" type="pres">
      <dgm:prSet presAssocID="{DC7DFE6D-620E-4E4B-A09B-BC37BA6E9E20}" presName="level3hierChild" presStyleCnt="0"/>
      <dgm:spPr/>
    </dgm:pt>
  </dgm:ptLst>
  <dgm:cxnLst>
    <dgm:cxn modelId="{BCA83516-E3BC-42C7-A27E-601F051E9E05}" srcId="{7BDC46C9-AB6A-4995-9447-722887331A2A}" destId="{DF02E6D5-CEBC-45D0-AC0C-3BDD4F03A209}" srcOrd="1" destOrd="0" parTransId="{7BFC02B0-3E7E-4E6B-BB50-3B24CB1364DD}" sibTransId="{86D2AD6D-C0B1-49F5-9754-3FCFE0B563F2}"/>
    <dgm:cxn modelId="{850BE81D-945D-4FC7-9DC5-1CA3A9AC25D8}" type="presOf" srcId="{7BDC46C9-AB6A-4995-9447-722887331A2A}" destId="{EEDB3B34-E932-499E-BF78-0DB993A7784F}" srcOrd="0" destOrd="0" presId="urn:microsoft.com/office/officeart/2008/layout/HorizontalMultiLevelHierarchy"/>
    <dgm:cxn modelId="{F5DEB724-83D1-46C6-8906-85758D501C7C}" type="presOf" srcId="{694C3D63-558B-4FAB-8B18-F5C3FE0E6A43}" destId="{5B92DDEA-7485-46C8-B7EC-04A1053E306C}" srcOrd="0" destOrd="0" presId="urn:microsoft.com/office/officeart/2008/layout/HorizontalMultiLevelHierarchy"/>
    <dgm:cxn modelId="{95FCF926-E83D-4A5B-BC1F-F7048B1BE7BD}" srcId="{7BDC46C9-AB6A-4995-9447-722887331A2A}" destId="{DC7DFE6D-620E-4E4B-A09B-BC37BA6E9E20}" srcOrd="2" destOrd="0" parTransId="{AC8AB736-CA3B-4E18-B398-DE5F67F52CC5}" sibTransId="{D30A05A9-2D52-473E-8FD4-CCFCC6358E82}"/>
    <dgm:cxn modelId="{51C1CD35-E530-4F3C-B356-08B10D672118}" type="presOf" srcId="{DC7DFE6D-620E-4E4B-A09B-BC37BA6E9E20}" destId="{5D29391D-4761-4844-A1E4-9AF9B908A2C7}" srcOrd="0" destOrd="0" presId="urn:microsoft.com/office/officeart/2008/layout/HorizontalMultiLevelHierarchy"/>
    <dgm:cxn modelId="{B7F96F37-F18C-409D-A8A4-B478BEEA3B22}" type="presOf" srcId="{AC8AB736-CA3B-4E18-B398-DE5F67F52CC5}" destId="{9F5DDD6F-1368-4411-B5DC-5BE5FECE3132}" srcOrd="0" destOrd="0" presId="urn:microsoft.com/office/officeart/2008/layout/HorizontalMultiLevelHierarchy"/>
    <dgm:cxn modelId="{F9BB935C-09B3-4534-B809-DB96DEF15357}" type="presOf" srcId="{31B854B1-95D8-4281-A358-41225FB84010}" destId="{601B590F-61CB-4DCC-96D1-83EECC4B88C2}" srcOrd="0" destOrd="0" presId="urn:microsoft.com/office/officeart/2008/layout/HorizontalMultiLevelHierarchy"/>
    <dgm:cxn modelId="{2E6E5745-BD9F-4999-A9B7-D799CFB20729}" type="presOf" srcId="{31B854B1-95D8-4281-A358-41225FB84010}" destId="{A702BF0D-9440-40CE-95C6-EC8C6692311E}" srcOrd="1" destOrd="0" presId="urn:microsoft.com/office/officeart/2008/layout/HorizontalMultiLevelHierarchy"/>
    <dgm:cxn modelId="{214E3B94-C7C5-40F7-B03D-AB7D5C022C0D}" type="presOf" srcId="{DF02E6D5-CEBC-45D0-AC0C-3BDD4F03A209}" destId="{50265389-C89B-47D4-BE20-167B312555FE}" srcOrd="0" destOrd="0" presId="urn:microsoft.com/office/officeart/2008/layout/HorizontalMultiLevelHierarchy"/>
    <dgm:cxn modelId="{0AAA9DA0-4775-4838-ADE2-C559DCAAF7FB}" srcId="{7BDC46C9-AB6A-4995-9447-722887331A2A}" destId="{694C3D63-558B-4FAB-8B18-F5C3FE0E6A43}" srcOrd="0" destOrd="0" parTransId="{31B854B1-95D8-4281-A358-41225FB84010}" sibTransId="{F8074F47-1138-45E3-A932-10FC64E8C6CE}"/>
    <dgm:cxn modelId="{C0DBBCB9-E2FE-470E-A5BA-373BC85B90BA}" type="presOf" srcId="{7BFC02B0-3E7E-4E6B-BB50-3B24CB1364DD}" destId="{931BBB8E-9FF6-42E9-9D15-3768FDB206BC}" srcOrd="0" destOrd="0" presId="urn:microsoft.com/office/officeart/2008/layout/HorizontalMultiLevelHierarchy"/>
    <dgm:cxn modelId="{731907C0-FEE2-4C53-A949-C3CD649EFAB1}" type="presOf" srcId="{AC8AB736-CA3B-4E18-B398-DE5F67F52CC5}" destId="{B010C723-C595-46EB-83A1-CFE96B3C274B}" srcOrd="1" destOrd="0" presId="urn:microsoft.com/office/officeart/2008/layout/HorizontalMultiLevelHierarchy"/>
    <dgm:cxn modelId="{23592DC7-62E1-4854-8B13-1F8F3DFCF917}" type="presOf" srcId="{D2584BEA-FFAD-44EE-8671-7C501630BEA6}" destId="{E7017A8E-D074-43D3-A579-25A34AECD94A}" srcOrd="0" destOrd="0" presId="urn:microsoft.com/office/officeart/2008/layout/HorizontalMultiLevelHierarchy"/>
    <dgm:cxn modelId="{F7A3A4EA-644B-4E8C-88A6-65BEC05C2837}" type="presOf" srcId="{7BFC02B0-3E7E-4E6B-BB50-3B24CB1364DD}" destId="{1143C762-7883-4B39-91D1-CF90D5FFEF6F}" srcOrd="1" destOrd="0" presId="urn:microsoft.com/office/officeart/2008/layout/HorizontalMultiLevelHierarchy"/>
    <dgm:cxn modelId="{5CC028F6-AC9A-476D-AF6A-21246A2FC612}" srcId="{D2584BEA-FFAD-44EE-8671-7C501630BEA6}" destId="{7BDC46C9-AB6A-4995-9447-722887331A2A}" srcOrd="0" destOrd="0" parTransId="{1664733A-983D-49C7-BF7B-EA6E23993F2C}" sibTransId="{E0C795BB-1761-4116-89A5-1897B5F0CB63}"/>
    <dgm:cxn modelId="{3348EB9F-D5DD-4354-A6E3-632983FCD4F0}" type="presParOf" srcId="{E7017A8E-D074-43D3-A579-25A34AECD94A}" destId="{99C08FE8-7DED-4621-A5E0-930517998884}" srcOrd="0" destOrd="0" presId="urn:microsoft.com/office/officeart/2008/layout/HorizontalMultiLevelHierarchy"/>
    <dgm:cxn modelId="{8BEA1069-27AA-4697-ACFC-B1A2135CD821}" type="presParOf" srcId="{99C08FE8-7DED-4621-A5E0-930517998884}" destId="{EEDB3B34-E932-499E-BF78-0DB993A7784F}" srcOrd="0" destOrd="0" presId="urn:microsoft.com/office/officeart/2008/layout/HorizontalMultiLevelHierarchy"/>
    <dgm:cxn modelId="{6F710369-53CE-4605-8895-B1E50F4D087F}" type="presParOf" srcId="{99C08FE8-7DED-4621-A5E0-930517998884}" destId="{0DE6BCB7-07BB-483A-BEC2-26B9BD9C2EC9}" srcOrd="1" destOrd="0" presId="urn:microsoft.com/office/officeart/2008/layout/HorizontalMultiLevelHierarchy"/>
    <dgm:cxn modelId="{DFE3D541-5B9D-47AD-BC47-3A42936478CB}" type="presParOf" srcId="{0DE6BCB7-07BB-483A-BEC2-26B9BD9C2EC9}" destId="{601B590F-61CB-4DCC-96D1-83EECC4B88C2}" srcOrd="0" destOrd="0" presId="urn:microsoft.com/office/officeart/2008/layout/HorizontalMultiLevelHierarchy"/>
    <dgm:cxn modelId="{9783B6FE-DE40-4870-BE68-D6687DE34AAD}" type="presParOf" srcId="{601B590F-61CB-4DCC-96D1-83EECC4B88C2}" destId="{A702BF0D-9440-40CE-95C6-EC8C6692311E}" srcOrd="0" destOrd="0" presId="urn:microsoft.com/office/officeart/2008/layout/HorizontalMultiLevelHierarchy"/>
    <dgm:cxn modelId="{92B5AEDA-C807-4F01-B0BC-74DFEAE6C753}" type="presParOf" srcId="{0DE6BCB7-07BB-483A-BEC2-26B9BD9C2EC9}" destId="{1C3C9046-1306-449B-98D4-1941523D9CC1}" srcOrd="1" destOrd="0" presId="urn:microsoft.com/office/officeart/2008/layout/HorizontalMultiLevelHierarchy"/>
    <dgm:cxn modelId="{D5FF8348-E4CB-42C3-BECA-785000A0C89D}" type="presParOf" srcId="{1C3C9046-1306-449B-98D4-1941523D9CC1}" destId="{5B92DDEA-7485-46C8-B7EC-04A1053E306C}" srcOrd="0" destOrd="0" presId="urn:microsoft.com/office/officeart/2008/layout/HorizontalMultiLevelHierarchy"/>
    <dgm:cxn modelId="{E831B9D7-D3FA-4849-A78C-ED4F536D7DB5}" type="presParOf" srcId="{1C3C9046-1306-449B-98D4-1941523D9CC1}" destId="{9051088A-A05E-4178-9B5F-3807E5D29E54}" srcOrd="1" destOrd="0" presId="urn:microsoft.com/office/officeart/2008/layout/HorizontalMultiLevelHierarchy"/>
    <dgm:cxn modelId="{48EFF680-EC10-45F9-AC3B-10C82D119135}" type="presParOf" srcId="{0DE6BCB7-07BB-483A-BEC2-26B9BD9C2EC9}" destId="{931BBB8E-9FF6-42E9-9D15-3768FDB206BC}" srcOrd="2" destOrd="0" presId="urn:microsoft.com/office/officeart/2008/layout/HorizontalMultiLevelHierarchy"/>
    <dgm:cxn modelId="{3BC4C0F3-D6FB-403E-8ACB-812B99BEF059}" type="presParOf" srcId="{931BBB8E-9FF6-42E9-9D15-3768FDB206BC}" destId="{1143C762-7883-4B39-91D1-CF90D5FFEF6F}" srcOrd="0" destOrd="0" presId="urn:microsoft.com/office/officeart/2008/layout/HorizontalMultiLevelHierarchy"/>
    <dgm:cxn modelId="{D016B7BB-0A0C-4293-BDF0-81BCD95B5F7A}" type="presParOf" srcId="{0DE6BCB7-07BB-483A-BEC2-26B9BD9C2EC9}" destId="{C0484CB2-A651-4723-AD00-942CA8A7B007}" srcOrd="3" destOrd="0" presId="urn:microsoft.com/office/officeart/2008/layout/HorizontalMultiLevelHierarchy"/>
    <dgm:cxn modelId="{0BF4AD53-A4D4-44B3-A514-2B42C5D3BB8F}" type="presParOf" srcId="{C0484CB2-A651-4723-AD00-942CA8A7B007}" destId="{50265389-C89B-47D4-BE20-167B312555FE}" srcOrd="0" destOrd="0" presId="urn:microsoft.com/office/officeart/2008/layout/HorizontalMultiLevelHierarchy"/>
    <dgm:cxn modelId="{0A2F4118-4D41-4007-980B-6FB49567D24C}" type="presParOf" srcId="{C0484CB2-A651-4723-AD00-942CA8A7B007}" destId="{43671B17-0BC6-4A35-BFA3-DD2F9BE84846}" srcOrd="1" destOrd="0" presId="urn:microsoft.com/office/officeart/2008/layout/HorizontalMultiLevelHierarchy"/>
    <dgm:cxn modelId="{F1D0776D-B3DB-4A54-A028-284748E502C8}" type="presParOf" srcId="{0DE6BCB7-07BB-483A-BEC2-26B9BD9C2EC9}" destId="{9F5DDD6F-1368-4411-B5DC-5BE5FECE3132}" srcOrd="4" destOrd="0" presId="urn:microsoft.com/office/officeart/2008/layout/HorizontalMultiLevelHierarchy"/>
    <dgm:cxn modelId="{A886678E-AA7B-4B3C-A811-020E535D5DD5}" type="presParOf" srcId="{9F5DDD6F-1368-4411-B5DC-5BE5FECE3132}" destId="{B010C723-C595-46EB-83A1-CFE96B3C274B}" srcOrd="0" destOrd="0" presId="urn:microsoft.com/office/officeart/2008/layout/HorizontalMultiLevelHierarchy"/>
    <dgm:cxn modelId="{40C9E516-2D70-4FE8-915D-E0B0EFF572D7}" type="presParOf" srcId="{0DE6BCB7-07BB-483A-BEC2-26B9BD9C2EC9}" destId="{24642D5D-8DA7-448B-A2A3-5EB1AA5B4AAF}" srcOrd="5" destOrd="0" presId="urn:microsoft.com/office/officeart/2008/layout/HorizontalMultiLevelHierarchy"/>
    <dgm:cxn modelId="{3380357C-C2D9-458F-91DE-94C635C702BE}" type="presParOf" srcId="{24642D5D-8DA7-448B-A2A3-5EB1AA5B4AAF}" destId="{5D29391D-4761-4844-A1E4-9AF9B908A2C7}" srcOrd="0" destOrd="0" presId="urn:microsoft.com/office/officeart/2008/layout/HorizontalMultiLevelHierarchy"/>
    <dgm:cxn modelId="{E4D9AF13-13D2-4FD6-9746-43F97CADA76F}" type="presParOf" srcId="{24642D5D-8DA7-448B-A2A3-5EB1AA5B4AAF}" destId="{2233BEB2-EE82-4235-B4C8-37D14C8050B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8BF67D-F91F-4DF0-BEE8-DB2981712478}" type="doc">
      <dgm:prSet loTypeId="urn:microsoft.com/office/officeart/2005/8/layout/hierarchy2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84E30476-E44C-4D6F-B2F5-9E3F85A2C9B6}">
      <dgm:prSet phldrT="[Texto]"/>
      <dgm:spPr/>
      <dgm:t>
        <a:bodyPr/>
        <a:lstStyle/>
        <a:p>
          <a:r>
            <a:rPr lang="pt-BR" dirty="0"/>
            <a:t>DAE</a:t>
          </a:r>
        </a:p>
      </dgm:t>
    </dgm:pt>
    <dgm:pt modelId="{743BD900-8981-4554-9A21-F259353953D3}" type="parTrans" cxnId="{BD129B8A-88E2-4E47-A428-785F3EE8F030}">
      <dgm:prSet/>
      <dgm:spPr/>
      <dgm:t>
        <a:bodyPr/>
        <a:lstStyle/>
        <a:p>
          <a:endParaRPr lang="pt-BR"/>
        </a:p>
      </dgm:t>
    </dgm:pt>
    <dgm:pt modelId="{77D61294-2F90-4FE3-ADF7-01948FF76734}" type="sibTrans" cxnId="{BD129B8A-88E2-4E47-A428-785F3EE8F030}">
      <dgm:prSet/>
      <dgm:spPr/>
      <dgm:t>
        <a:bodyPr/>
        <a:lstStyle/>
        <a:p>
          <a:endParaRPr lang="pt-BR"/>
        </a:p>
      </dgm:t>
    </dgm:pt>
    <dgm:pt modelId="{AD3AC64B-1FF9-48EC-B422-297C2A8D3857}">
      <dgm:prSet phldrT="[Texto]"/>
      <dgm:spPr/>
      <dgm:t>
        <a:bodyPr/>
        <a:lstStyle/>
        <a:p>
          <a:r>
            <a:rPr lang="pt-BR" dirty="0"/>
            <a:t>Setor de Atendimento Estudantil</a:t>
          </a:r>
        </a:p>
      </dgm:t>
    </dgm:pt>
    <dgm:pt modelId="{562B1D22-5E0E-4344-9CB5-C897D5DD78C0}" type="parTrans" cxnId="{A52CAB1E-0025-4713-803E-1047A92E8B23}">
      <dgm:prSet/>
      <dgm:spPr/>
      <dgm:t>
        <a:bodyPr/>
        <a:lstStyle/>
        <a:p>
          <a:endParaRPr lang="pt-BR"/>
        </a:p>
      </dgm:t>
    </dgm:pt>
    <dgm:pt modelId="{3B18A874-65AE-470D-9B37-429314F6061C}" type="sibTrans" cxnId="{A52CAB1E-0025-4713-803E-1047A92E8B23}">
      <dgm:prSet/>
      <dgm:spPr/>
      <dgm:t>
        <a:bodyPr/>
        <a:lstStyle/>
        <a:p>
          <a:endParaRPr lang="pt-BR"/>
        </a:p>
      </dgm:t>
    </dgm:pt>
    <dgm:pt modelId="{742538DE-2355-4801-A4DC-871C80EC66A4}">
      <dgm:prSet phldrT="[Texto]"/>
      <dgm:spPr/>
      <dgm:t>
        <a:bodyPr/>
        <a:lstStyle/>
        <a:p>
          <a:r>
            <a:rPr lang="pt-BR" dirty="0"/>
            <a:t>Setor de Assistência Social</a:t>
          </a:r>
        </a:p>
      </dgm:t>
    </dgm:pt>
    <dgm:pt modelId="{8F5D5FC8-E699-4851-BC70-3529C8E94054}" type="parTrans" cxnId="{F11C08E6-661F-454E-A0E5-5096325C49DA}">
      <dgm:prSet/>
      <dgm:spPr/>
      <dgm:t>
        <a:bodyPr/>
        <a:lstStyle/>
        <a:p>
          <a:endParaRPr lang="pt-BR"/>
        </a:p>
      </dgm:t>
    </dgm:pt>
    <dgm:pt modelId="{3E656E84-9EC5-4A98-9F8F-AA6621EB4148}" type="sibTrans" cxnId="{F11C08E6-661F-454E-A0E5-5096325C49DA}">
      <dgm:prSet/>
      <dgm:spPr/>
      <dgm:t>
        <a:bodyPr/>
        <a:lstStyle/>
        <a:p>
          <a:endParaRPr lang="pt-BR"/>
        </a:p>
      </dgm:t>
    </dgm:pt>
    <dgm:pt modelId="{42C6FD5E-DF95-4A30-95B2-AB69B2B4B48F}">
      <dgm:prSet phldrT="[Texto]"/>
      <dgm:spPr/>
      <dgm:t>
        <a:bodyPr/>
        <a:lstStyle/>
        <a:p>
          <a:r>
            <a:rPr lang="pt-BR" dirty="0"/>
            <a:t>Serviço de Controle e Avaliação de bolsas e auxílios</a:t>
          </a:r>
        </a:p>
      </dgm:t>
    </dgm:pt>
    <dgm:pt modelId="{6B0492C1-E1CB-4CF1-A2DB-15714E861566}" type="parTrans" cxnId="{C34902A0-457B-4EA8-9DFB-BF61FE8155AE}">
      <dgm:prSet/>
      <dgm:spPr/>
      <dgm:t>
        <a:bodyPr/>
        <a:lstStyle/>
        <a:p>
          <a:endParaRPr lang="pt-BR"/>
        </a:p>
      </dgm:t>
    </dgm:pt>
    <dgm:pt modelId="{D4A1E130-5EEA-43A6-BD69-B01DE263D7EA}" type="sibTrans" cxnId="{C34902A0-457B-4EA8-9DFB-BF61FE8155AE}">
      <dgm:prSet/>
      <dgm:spPr/>
      <dgm:t>
        <a:bodyPr/>
        <a:lstStyle/>
        <a:p>
          <a:endParaRPr lang="pt-BR"/>
        </a:p>
      </dgm:t>
    </dgm:pt>
    <dgm:pt modelId="{104E748D-EF0F-4B49-AE40-2C3439F96B18}">
      <dgm:prSet/>
      <dgm:spPr/>
      <dgm:t>
        <a:bodyPr/>
        <a:lstStyle/>
        <a:p>
          <a:r>
            <a:rPr lang="pt-BR" dirty="0"/>
            <a:t>Setor de Atendimento Psicológico</a:t>
          </a:r>
        </a:p>
      </dgm:t>
    </dgm:pt>
    <dgm:pt modelId="{85ACA2CF-3A7F-45D2-B802-44F4887B2CC9}" type="parTrans" cxnId="{01ACD57B-0977-4FBE-8E83-E70F29FDD6FD}">
      <dgm:prSet/>
      <dgm:spPr/>
      <dgm:t>
        <a:bodyPr/>
        <a:lstStyle/>
        <a:p>
          <a:endParaRPr lang="pt-BR"/>
        </a:p>
      </dgm:t>
    </dgm:pt>
    <dgm:pt modelId="{99E74CCE-DAA1-4FB0-976C-165806E944B1}" type="sibTrans" cxnId="{01ACD57B-0977-4FBE-8E83-E70F29FDD6FD}">
      <dgm:prSet/>
      <dgm:spPr/>
      <dgm:t>
        <a:bodyPr/>
        <a:lstStyle/>
        <a:p>
          <a:endParaRPr lang="pt-BR"/>
        </a:p>
      </dgm:t>
    </dgm:pt>
    <dgm:pt modelId="{F8D356F4-66E5-457C-9113-86F4F5F73F6E}">
      <dgm:prSet phldrT="[Texto]"/>
      <dgm:spPr>
        <a:solidFill>
          <a:srgbClr val="00B0F0"/>
        </a:solidFill>
      </dgm:spPr>
      <dgm:t>
        <a:bodyPr/>
        <a:lstStyle/>
        <a:p>
          <a:r>
            <a:rPr lang="pt-BR" dirty="0"/>
            <a:t>Serviço de promoção ao bem-estar estudantil</a:t>
          </a:r>
        </a:p>
      </dgm:t>
    </dgm:pt>
    <dgm:pt modelId="{BA845350-C534-4F70-93FA-4EFB2795C1B6}" type="parTrans" cxnId="{B0C7BB61-C940-4328-B70E-D654E39D3DDD}">
      <dgm:prSet/>
      <dgm:spPr/>
      <dgm:t>
        <a:bodyPr/>
        <a:lstStyle/>
        <a:p>
          <a:endParaRPr lang="pt-BR"/>
        </a:p>
      </dgm:t>
    </dgm:pt>
    <dgm:pt modelId="{A228D17F-418D-42DD-9C47-C0EFE79AAEA7}" type="sibTrans" cxnId="{B0C7BB61-C940-4328-B70E-D654E39D3DDD}">
      <dgm:prSet/>
      <dgm:spPr/>
      <dgm:t>
        <a:bodyPr/>
        <a:lstStyle/>
        <a:p>
          <a:endParaRPr lang="pt-BR"/>
        </a:p>
      </dgm:t>
    </dgm:pt>
    <dgm:pt modelId="{233C6C7D-13D1-4D87-B3F7-FC23D92ECE94}" type="pres">
      <dgm:prSet presAssocID="{AC8BF67D-F91F-4DF0-BEE8-DB298171247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CDCD89E-A8EF-4594-B6BE-6D4FDD62EBB1}" type="pres">
      <dgm:prSet presAssocID="{84E30476-E44C-4D6F-B2F5-9E3F85A2C9B6}" presName="root1" presStyleCnt="0"/>
      <dgm:spPr/>
    </dgm:pt>
    <dgm:pt modelId="{B3CE5FFA-2776-44F1-9763-5B3D82A118D9}" type="pres">
      <dgm:prSet presAssocID="{84E30476-E44C-4D6F-B2F5-9E3F85A2C9B6}" presName="LevelOneTextNode" presStyleLbl="node0" presStyleIdx="0" presStyleCnt="2">
        <dgm:presLayoutVars>
          <dgm:chPref val="3"/>
        </dgm:presLayoutVars>
      </dgm:prSet>
      <dgm:spPr/>
    </dgm:pt>
    <dgm:pt modelId="{70B984E6-7B3C-4D20-BDDD-CEEF103CB38D}" type="pres">
      <dgm:prSet presAssocID="{84E30476-E44C-4D6F-B2F5-9E3F85A2C9B6}" presName="level2hierChild" presStyleCnt="0"/>
      <dgm:spPr/>
    </dgm:pt>
    <dgm:pt modelId="{10066A29-3DD1-4E9C-8C42-430C9476E03D}" type="pres">
      <dgm:prSet presAssocID="{562B1D22-5E0E-4344-9CB5-C897D5DD78C0}" presName="conn2-1" presStyleLbl="parChTrans1D2" presStyleIdx="0" presStyleCnt="3"/>
      <dgm:spPr/>
    </dgm:pt>
    <dgm:pt modelId="{89D0C6E6-C5F3-4023-92B3-165E5FEC9426}" type="pres">
      <dgm:prSet presAssocID="{562B1D22-5E0E-4344-9CB5-C897D5DD78C0}" presName="connTx" presStyleLbl="parChTrans1D2" presStyleIdx="0" presStyleCnt="3"/>
      <dgm:spPr/>
    </dgm:pt>
    <dgm:pt modelId="{D00E0D8D-DA6F-4E58-9BB1-74BB3A642A9C}" type="pres">
      <dgm:prSet presAssocID="{AD3AC64B-1FF9-48EC-B422-297C2A8D3857}" presName="root2" presStyleCnt="0"/>
      <dgm:spPr/>
    </dgm:pt>
    <dgm:pt modelId="{DF17FB78-B20D-4942-BF8F-E1BBF29BC408}" type="pres">
      <dgm:prSet presAssocID="{AD3AC64B-1FF9-48EC-B422-297C2A8D3857}" presName="LevelTwoTextNode" presStyleLbl="node2" presStyleIdx="0" presStyleCnt="3">
        <dgm:presLayoutVars>
          <dgm:chPref val="3"/>
        </dgm:presLayoutVars>
      </dgm:prSet>
      <dgm:spPr/>
    </dgm:pt>
    <dgm:pt modelId="{6D44F9D7-489E-4CF0-8D84-76C8666ED49F}" type="pres">
      <dgm:prSet presAssocID="{AD3AC64B-1FF9-48EC-B422-297C2A8D3857}" presName="level3hierChild" presStyleCnt="0"/>
      <dgm:spPr/>
    </dgm:pt>
    <dgm:pt modelId="{D4443C62-B9BA-44E7-83C6-5AA762E88DFF}" type="pres">
      <dgm:prSet presAssocID="{8F5D5FC8-E699-4851-BC70-3529C8E94054}" presName="conn2-1" presStyleLbl="parChTrans1D2" presStyleIdx="1" presStyleCnt="3"/>
      <dgm:spPr/>
    </dgm:pt>
    <dgm:pt modelId="{BAA1974A-B58A-40CE-9C25-79828A5ECA47}" type="pres">
      <dgm:prSet presAssocID="{8F5D5FC8-E699-4851-BC70-3529C8E94054}" presName="connTx" presStyleLbl="parChTrans1D2" presStyleIdx="1" presStyleCnt="3"/>
      <dgm:spPr/>
    </dgm:pt>
    <dgm:pt modelId="{3DCE7650-62A2-4E4D-A555-98399BCAFE59}" type="pres">
      <dgm:prSet presAssocID="{742538DE-2355-4801-A4DC-871C80EC66A4}" presName="root2" presStyleCnt="0"/>
      <dgm:spPr/>
    </dgm:pt>
    <dgm:pt modelId="{F7CB5479-4936-4045-B4E7-38B039E466AF}" type="pres">
      <dgm:prSet presAssocID="{742538DE-2355-4801-A4DC-871C80EC66A4}" presName="LevelTwoTextNode" presStyleLbl="node2" presStyleIdx="1" presStyleCnt="3" custLinFactNeighborX="-892" custLinFactNeighborY="-4984">
        <dgm:presLayoutVars>
          <dgm:chPref val="3"/>
        </dgm:presLayoutVars>
      </dgm:prSet>
      <dgm:spPr/>
    </dgm:pt>
    <dgm:pt modelId="{06DB334B-BFA5-4771-96EB-480C0F30C0B3}" type="pres">
      <dgm:prSet presAssocID="{742538DE-2355-4801-A4DC-871C80EC66A4}" presName="level3hierChild" presStyleCnt="0"/>
      <dgm:spPr/>
    </dgm:pt>
    <dgm:pt modelId="{157B855D-0711-46FF-9709-28691D1C866A}" type="pres">
      <dgm:prSet presAssocID="{6B0492C1-E1CB-4CF1-A2DB-15714E861566}" presName="conn2-1" presStyleLbl="parChTrans1D3" presStyleIdx="0" presStyleCnt="1"/>
      <dgm:spPr/>
    </dgm:pt>
    <dgm:pt modelId="{4096DEBF-3F7B-46DA-A35C-1FF91624FB3B}" type="pres">
      <dgm:prSet presAssocID="{6B0492C1-E1CB-4CF1-A2DB-15714E861566}" presName="connTx" presStyleLbl="parChTrans1D3" presStyleIdx="0" presStyleCnt="1"/>
      <dgm:spPr/>
    </dgm:pt>
    <dgm:pt modelId="{CD23BFB1-7811-45DF-88C0-47EBEA98F2AA}" type="pres">
      <dgm:prSet presAssocID="{42C6FD5E-DF95-4A30-95B2-AB69B2B4B48F}" presName="root2" presStyleCnt="0"/>
      <dgm:spPr/>
    </dgm:pt>
    <dgm:pt modelId="{9E6A7D58-1D7E-42E7-89CD-F0A961B15992}" type="pres">
      <dgm:prSet presAssocID="{42C6FD5E-DF95-4A30-95B2-AB69B2B4B48F}" presName="LevelTwoTextNode" presStyleLbl="node3" presStyleIdx="0" presStyleCnt="1" custLinFactNeighborX="-674" custLinFactNeighborY="-4984">
        <dgm:presLayoutVars>
          <dgm:chPref val="3"/>
        </dgm:presLayoutVars>
      </dgm:prSet>
      <dgm:spPr/>
    </dgm:pt>
    <dgm:pt modelId="{CEFED9A8-AA3D-4E24-BDC3-4F81D2801829}" type="pres">
      <dgm:prSet presAssocID="{42C6FD5E-DF95-4A30-95B2-AB69B2B4B48F}" presName="level3hierChild" presStyleCnt="0"/>
      <dgm:spPr/>
    </dgm:pt>
    <dgm:pt modelId="{4D1B475D-0D7B-4E98-B78A-C851CCE89B94}" type="pres">
      <dgm:prSet presAssocID="{85ACA2CF-3A7F-45D2-B802-44F4887B2CC9}" presName="conn2-1" presStyleLbl="parChTrans1D2" presStyleIdx="2" presStyleCnt="3"/>
      <dgm:spPr/>
    </dgm:pt>
    <dgm:pt modelId="{A54A6491-B378-4507-870F-8A6184AF157E}" type="pres">
      <dgm:prSet presAssocID="{85ACA2CF-3A7F-45D2-B802-44F4887B2CC9}" presName="connTx" presStyleLbl="parChTrans1D2" presStyleIdx="2" presStyleCnt="3"/>
      <dgm:spPr/>
    </dgm:pt>
    <dgm:pt modelId="{D43C408D-A257-472D-B1ED-DF09BE7D5DEC}" type="pres">
      <dgm:prSet presAssocID="{104E748D-EF0F-4B49-AE40-2C3439F96B18}" presName="root2" presStyleCnt="0"/>
      <dgm:spPr/>
    </dgm:pt>
    <dgm:pt modelId="{535D124E-A8E1-498F-8EE8-C08D70FF5FA3}" type="pres">
      <dgm:prSet presAssocID="{104E748D-EF0F-4B49-AE40-2C3439F96B18}" presName="LevelTwoTextNode" presStyleLbl="node2" presStyleIdx="2" presStyleCnt="3">
        <dgm:presLayoutVars>
          <dgm:chPref val="3"/>
        </dgm:presLayoutVars>
      </dgm:prSet>
      <dgm:spPr/>
    </dgm:pt>
    <dgm:pt modelId="{C4F8F567-A45D-4C10-98F5-0272F185EF63}" type="pres">
      <dgm:prSet presAssocID="{104E748D-EF0F-4B49-AE40-2C3439F96B18}" presName="level3hierChild" presStyleCnt="0"/>
      <dgm:spPr/>
    </dgm:pt>
    <dgm:pt modelId="{EC12B628-2EA5-415F-9B26-60C7F2CBD706}" type="pres">
      <dgm:prSet presAssocID="{F8D356F4-66E5-457C-9113-86F4F5F73F6E}" presName="root1" presStyleCnt="0"/>
      <dgm:spPr/>
    </dgm:pt>
    <dgm:pt modelId="{41BEBE52-6799-4E97-8FBD-B72A7A021743}" type="pres">
      <dgm:prSet presAssocID="{F8D356F4-66E5-457C-9113-86F4F5F73F6E}" presName="LevelOneTextNode" presStyleLbl="node0" presStyleIdx="1" presStyleCnt="2" custLinFactX="100000" custLinFactNeighborX="178292" custLinFactNeighborY="-3007">
        <dgm:presLayoutVars>
          <dgm:chPref val="3"/>
        </dgm:presLayoutVars>
      </dgm:prSet>
      <dgm:spPr/>
    </dgm:pt>
    <dgm:pt modelId="{F7DA02F7-3891-448D-A1BB-B0AFABD888F2}" type="pres">
      <dgm:prSet presAssocID="{F8D356F4-66E5-457C-9113-86F4F5F73F6E}" presName="level2hierChild" presStyleCnt="0"/>
      <dgm:spPr/>
    </dgm:pt>
  </dgm:ptLst>
  <dgm:cxnLst>
    <dgm:cxn modelId="{F6CF081D-E06E-478C-83C9-536EB171B9F5}" type="presOf" srcId="{562B1D22-5E0E-4344-9CB5-C897D5DD78C0}" destId="{10066A29-3DD1-4E9C-8C42-430C9476E03D}" srcOrd="0" destOrd="0" presId="urn:microsoft.com/office/officeart/2005/8/layout/hierarchy2"/>
    <dgm:cxn modelId="{A52CAB1E-0025-4713-803E-1047A92E8B23}" srcId="{84E30476-E44C-4D6F-B2F5-9E3F85A2C9B6}" destId="{AD3AC64B-1FF9-48EC-B422-297C2A8D3857}" srcOrd="0" destOrd="0" parTransId="{562B1D22-5E0E-4344-9CB5-C897D5DD78C0}" sibTransId="{3B18A874-65AE-470D-9B37-429314F6061C}"/>
    <dgm:cxn modelId="{9F930429-B631-4613-8691-D0B4B988BF3E}" type="presOf" srcId="{85ACA2CF-3A7F-45D2-B802-44F4887B2CC9}" destId="{A54A6491-B378-4507-870F-8A6184AF157E}" srcOrd="1" destOrd="0" presId="urn:microsoft.com/office/officeart/2005/8/layout/hierarchy2"/>
    <dgm:cxn modelId="{F815002A-423D-45CA-991C-7B39B2696D16}" type="presOf" srcId="{6B0492C1-E1CB-4CF1-A2DB-15714E861566}" destId="{157B855D-0711-46FF-9709-28691D1C866A}" srcOrd="0" destOrd="0" presId="urn:microsoft.com/office/officeart/2005/8/layout/hierarchy2"/>
    <dgm:cxn modelId="{B0C7BB61-C940-4328-B70E-D654E39D3DDD}" srcId="{AC8BF67D-F91F-4DF0-BEE8-DB2981712478}" destId="{F8D356F4-66E5-457C-9113-86F4F5F73F6E}" srcOrd="1" destOrd="0" parTransId="{BA845350-C534-4F70-93FA-4EFB2795C1B6}" sibTransId="{A228D17F-418D-42DD-9C47-C0EFE79AAEA7}"/>
    <dgm:cxn modelId="{0F2B6662-A9B4-44C7-A166-8A9271978EE4}" type="presOf" srcId="{AC8BF67D-F91F-4DF0-BEE8-DB2981712478}" destId="{233C6C7D-13D1-4D87-B3F7-FC23D92ECE94}" srcOrd="0" destOrd="0" presId="urn:microsoft.com/office/officeart/2005/8/layout/hierarchy2"/>
    <dgm:cxn modelId="{9306B247-735B-4F6C-8E29-DDA045FE793A}" type="presOf" srcId="{8F5D5FC8-E699-4851-BC70-3529C8E94054}" destId="{D4443C62-B9BA-44E7-83C6-5AA762E88DFF}" srcOrd="0" destOrd="0" presId="urn:microsoft.com/office/officeart/2005/8/layout/hierarchy2"/>
    <dgm:cxn modelId="{F7FBE86A-5C87-4DE2-8930-31C229E16C60}" type="presOf" srcId="{85ACA2CF-3A7F-45D2-B802-44F4887B2CC9}" destId="{4D1B475D-0D7B-4E98-B78A-C851CCE89B94}" srcOrd="0" destOrd="0" presId="urn:microsoft.com/office/officeart/2005/8/layout/hierarchy2"/>
    <dgm:cxn modelId="{C63D1B54-BD77-4B49-A2DA-3166407ED838}" type="presOf" srcId="{84E30476-E44C-4D6F-B2F5-9E3F85A2C9B6}" destId="{B3CE5FFA-2776-44F1-9763-5B3D82A118D9}" srcOrd="0" destOrd="0" presId="urn:microsoft.com/office/officeart/2005/8/layout/hierarchy2"/>
    <dgm:cxn modelId="{40F3E556-3981-4C4A-A439-7559388230B6}" type="presOf" srcId="{562B1D22-5E0E-4344-9CB5-C897D5DD78C0}" destId="{89D0C6E6-C5F3-4023-92B3-165E5FEC9426}" srcOrd="1" destOrd="0" presId="urn:microsoft.com/office/officeart/2005/8/layout/hierarchy2"/>
    <dgm:cxn modelId="{01ACD57B-0977-4FBE-8E83-E70F29FDD6FD}" srcId="{84E30476-E44C-4D6F-B2F5-9E3F85A2C9B6}" destId="{104E748D-EF0F-4B49-AE40-2C3439F96B18}" srcOrd="2" destOrd="0" parTransId="{85ACA2CF-3A7F-45D2-B802-44F4887B2CC9}" sibTransId="{99E74CCE-DAA1-4FB0-976C-165806E944B1}"/>
    <dgm:cxn modelId="{BD129B8A-88E2-4E47-A428-785F3EE8F030}" srcId="{AC8BF67D-F91F-4DF0-BEE8-DB2981712478}" destId="{84E30476-E44C-4D6F-B2F5-9E3F85A2C9B6}" srcOrd="0" destOrd="0" parTransId="{743BD900-8981-4554-9A21-F259353953D3}" sibTransId="{77D61294-2F90-4FE3-ADF7-01948FF76734}"/>
    <dgm:cxn modelId="{E41AC090-C640-4D60-BD70-568F5BDBADA6}" type="presOf" srcId="{6B0492C1-E1CB-4CF1-A2DB-15714E861566}" destId="{4096DEBF-3F7B-46DA-A35C-1FF91624FB3B}" srcOrd="1" destOrd="0" presId="urn:microsoft.com/office/officeart/2005/8/layout/hierarchy2"/>
    <dgm:cxn modelId="{C34902A0-457B-4EA8-9DFB-BF61FE8155AE}" srcId="{742538DE-2355-4801-A4DC-871C80EC66A4}" destId="{42C6FD5E-DF95-4A30-95B2-AB69B2B4B48F}" srcOrd="0" destOrd="0" parTransId="{6B0492C1-E1CB-4CF1-A2DB-15714E861566}" sibTransId="{D4A1E130-5EEA-43A6-BD69-B01DE263D7EA}"/>
    <dgm:cxn modelId="{A8A834A4-358F-405E-A7CD-7B756869503B}" type="presOf" srcId="{42C6FD5E-DF95-4A30-95B2-AB69B2B4B48F}" destId="{9E6A7D58-1D7E-42E7-89CD-F0A961B15992}" srcOrd="0" destOrd="0" presId="urn:microsoft.com/office/officeart/2005/8/layout/hierarchy2"/>
    <dgm:cxn modelId="{99F072AF-EA23-4E24-8A04-E959904B64DB}" type="presOf" srcId="{AD3AC64B-1FF9-48EC-B422-297C2A8D3857}" destId="{DF17FB78-B20D-4942-BF8F-E1BBF29BC408}" srcOrd="0" destOrd="0" presId="urn:microsoft.com/office/officeart/2005/8/layout/hierarchy2"/>
    <dgm:cxn modelId="{25946FB7-C46A-40B6-93AC-594008C29F0E}" type="presOf" srcId="{8F5D5FC8-E699-4851-BC70-3529C8E94054}" destId="{BAA1974A-B58A-40CE-9C25-79828A5ECA47}" srcOrd="1" destOrd="0" presId="urn:microsoft.com/office/officeart/2005/8/layout/hierarchy2"/>
    <dgm:cxn modelId="{0A6C76C6-7EBF-481E-9F5E-86DBAECADEAE}" type="presOf" srcId="{104E748D-EF0F-4B49-AE40-2C3439F96B18}" destId="{535D124E-A8E1-498F-8EE8-C08D70FF5FA3}" srcOrd="0" destOrd="0" presId="urn:microsoft.com/office/officeart/2005/8/layout/hierarchy2"/>
    <dgm:cxn modelId="{339374CA-BE53-44C2-B25C-2E0E2AB99D1D}" type="presOf" srcId="{F8D356F4-66E5-457C-9113-86F4F5F73F6E}" destId="{41BEBE52-6799-4E97-8FBD-B72A7A021743}" srcOrd="0" destOrd="0" presId="urn:microsoft.com/office/officeart/2005/8/layout/hierarchy2"/>
    <dgm:cxn modelId="{B9EC37CF-FA4C-4349-8085-8D27AE75C25B}" type="presOf" srcId="{742538DE-2355-4801-A4DC-871C80EC66A4}" destId="{F7CB5479-4936-4045-B4E7-38B039E466AF}" srcOrd="0" destOrd="0" presId="urn:microsoft.com/office/officeart/2005/8/layout/hierarchy2"/>
    <dgm:cxn modelId="{F11C08E6-661F-454E-A0E5-5096325C49DA}" srcId="{84E30476-E44C-4D6F-B2F5-9E3F85A2C9B6}" destId="{742538DE-2355-4801-A4DC-871C80EC66A4}" srcOrd="1" destOrd="0" parTransId="{8F5D5FC8-E699-4851-BC70-3529C8E94054}" sibTransId="{3E656E84-9EC5-4A98-9F8F-AA6621EB4148}"/>
    <dgm:cxn modelId="{2CEF7DDF-A1F7-47E5-8733-9E9CFDC1EBF1}" type="presParOf" srcId="{233C6C7D-13D1-4D87-B3F7-FC23D92ECE94}" destId="{CCDCD89E-A8EF-4594-B6BE-6D4FDD62EBB1}" srcOrd="0" destOrd="0" presId="urn:microsoft.com/office/officeart/2005/8/layout/hierarchy2"/>
    <dgm:cxn modelId="{73F00C99-C22F-40EE-9BE4-06E81067D729}" type="presParOf" srcId="{CCDCD89E-A8EF-4594-B6BE-6D4FDD62EBB1}" destId="{B3CE5FFA-2776-44F1-9763-5B3D82A118D9}" srcOrd="0" destOrd="0" presId="urn:microsoft.com/office/officeart/2005/8/layout/hierarchy2"/>
    <dgm:cxn modelId="{3C700EB5-1A9C-4062-B7F3-668530808FAD}" type="presParOf" srcId="{CCDCD89E-A8EF-4594-B6BE-6D4FDD62EBB1}" destId="{70B984E6-7B3C-4D20-BDDD-CEEF103CB38D}" srcOrd="1" destOrd="0" presId="urn:microsoft.com/office/officeart/2005/8/layout/hierarchy2"/>
    <dgm:cxn modelId="{D3989B40-2759-451C-8520-B52BFF5AEF29}" type="presParOf" srcId="{70B984E6-7B3C-4D20-BDDD-CEEF103CB38D}" destId="{10066A29-3DD1-4E9C-8C42-430C9476E03D}" srcOrd="0" destOrd="0" presId="urn:microsoft.com/office/officeart/2005/8/layout/hierarchy2"/>
    <dgm:cxn modelId="{7D0B678D-458E-4ECE-ACA4-C3F8AFA2CA52}" type="presParOf" srcId="{10066A29-3DD1-4E9C-8C42-430C9476E03D}" destId="{89D0C6E6-C5F3-4023-92B3-165E5FEC9426}" srcOrd="0" destOrd="0" presId="urn:microsoft.com/office/officeart/2005/8/layout/hierarchy2"/>
    <dgm:cxn modelId="{9CC9143E-D4F0-45AE-99DD-A0AF026D546F}" type="presParOf" srcId="{70B984E6-7B3C-4D20-BDDD-CEEF103CB38D}" destId="{D00E0D8D-DA6F-4E58-9BB1-74BB3A642A9C}" srcOrd="1" destOrd="0" presId="urn:microsoft.com/office/officeart/2005/8/layout/hierarchy2"/>
    <dgm:cxn modelId="{6631A0F9-CC14-4EE6-B740-AE5DFE95C395}" type="presParOf" srcId="{D00E0D8D-DA6F-4E58-9BB1-74BB3A642A9C}" destId="{DF17FB78-B20D-4942-BF8F-E1BBF29BC408}" srcOrd="0" destOrd="0" presId="urn:microsoft.com/office/officeart/2005/8/layout/hierarchy2"/>
    <dgm:cxn modelId="{CCEA75BD-7E0A-43C3-BBEA-9F0CCE9129D6}" type="presParOf" srcId="{D00E0D8D-DA6F-4E58-9BB1-74BB3A642A9C}" destId="{6D44F9D7-489E-4CF0-8D84-76C8666ED49F}" srcOrd="1" destOrd="0" presId="urn:microsoft.com/office/officeart/2005/8/layout/hierarchy2"/>
    <dgm:cxn modelId="{C4BE2249-7F85-45A7-A05F-570D991842BA}" type="presParOf" srcId="{70B984E6-7B3C-4D20-BDDD-CEEF103CB38D}" destId="{D4443C62-B9BA-44E7-83C6-5AA762E88DFF}" srcOrd="2" destOrd="0" presId="urn:microsoft.com/office/officeart/2005/8/layout/hierarchy2"/>
    <dgm:cxn modelId="{B3C9996F-0259-4B70-A2DC-9D59497510D2}" type="presParOf" srcId="{D4443C62-B9BA-44E7-83C6-5AA762E88DFF}" destId="{BAA1974A-B58A-40CE-9C25-79828A5ECA47}" srcOrd="0" destOrd="0" presId="urn:microsoft.com/office/officeart/2005/8/layout/hierarchy2"/>
    <dgm:cxn modelId="{F9C70384-4FCE-452B-A98B-829E499303F9}" type="presParOf" srcId="{70B984E6-7B3C-4D20-BDDD-CEEF103CB38D}" destId="{3DCE7650-62A2-4E4D-A555-98399BCAFE59}" srcOrd="3" destOrd="0" presId="urn:microsoft.com/office/officeart/2005/8/layout/hierarchy2"/>
    <dgm:cxn modelId="{0D6331CF-F6B9-408C-817E-0ECD9BFF9466}" type="presParOf" srcId="{3DCE7650-62A2-4E4D-A555-98399BCAFE59}" destId="{F7CB5479-4936-4045-B4E7-38B039E466AF}" srcOrd="0" destOrd="0" presId="urn:microsoft.com/office/officeart/2005/8/layout/hierarchy2"/>
    <dgm:cxn modelId="{33A62992-48E1-4852-A980-B1342594E73E}" type="presParOf" srcId="{3DCE7650-62A2-4E4D-A555-98399BCAFE59}" destId="{06DB334B-BFA5-4771-96EB-480C0F30C0B3}" srcOrd="1" destOrd="0" presId="urn:microsoft.com/office/officeart/2005/8/layout/hierarchy2"/>
    <dgm:cxn modelId="{8F14A03C-DEC7-460B-9181-42EC7F8DA01A}" type="presParOf" srcId="{06DB334B-BFA5-4771-96EB-480C0F30C0B3}" destId="{157B855D-0711-46FF-9709-28691D1C866A}" srcOrd="0" destOrd="0" presId="urn:microsoft.com/office/officeart/2005/8/layout/hierarchy2"/>
    <dgm:cxn modelId="{5C5497B8-7C4E-4A5C-B01A-644873DBEE4B}" type="presParOf" srcId="{157B855D-0711-46FF-9709-28691D1C866A}" destId="{4096DEBF-3F7B-46DA-A35C-1FF91624FB3B}" srcOrd="0" destOrd="0" presId="urn:microsoft.com/office/officeart/2005/8/layout/hierarchy2"/>
    <dgm:cxn modelId="{4D88B726-EFA0-437B-9E54-CDD664EB491D}" type="presParOf" srcId="{06DB334B-BFA5-4771-96EB-480C0F30C0B3}" destId="{CD23BFB1-7811-45DF-88C0-47EBEA98F2AA}" srcOrd="1" destOrd="0" presId="urn:microsoft.com/office/officeart/2005/8/layout/hierarchy2"/>
    <dgm:cxn modelId="{7E7F243B-0FB7-4D6D-ADE4-7D5C4E49856C}" type="presParOf" srcId="{CD23BFB1-7811-45DF-88C0-47EBEA98F2AA}" destId="{9E6A7D58-1D7E-42E7-89CD-F0A961B15992}" srcOrd="0" destOrd="0" presId="urn:microsoft.com/office/officeart/2005/8/layout/hierarchy2"/>
    <dgm:cxn modelId="{0684544D-D9CE-4798-AA65-497F0BC3905D}" type="presParOf" srcId="{CD23BFB1-7811-45DF-88C0-47EBEA98F2AA}" destId="{CEFED9A8-AA3D-4E24-BDC3-4F81D2801829}" srcOrd="1" destOrd="0" presId="urn:microsoft.com/office/officeart/2005/8/layout/hierarchy2"/>
    <dgm:cxn modelId="{8113B3D3-47BE-44A4-9C79-C91A9F204461}" type="presParOf" srcId="{70B984E6-7B3C-4D20-BDDD-CEEF103CB38D}" destId="{4D1B475D-0D7B-4E98-B78A-C851CCE89B94}" srcOrd="4" destOrd="0" presId="urn:microsoft.com/office/officeart/2005/8/layout/hierarchy2"/>
    <dgm:cxn modelId="{16DCFF99-EB8B-42BC-BF0F-11C1975C8626}" type="presParOf" srcId="{4D1B475D-0D7B-4E98-B78A-C851CCE89B94}" destId="{A54A6491-B378-4507-870F-8A6184AF157E}" srcOrd="0" destOrd="0" presId="urn:microsoft.com/office/officeart/2005/8/layout/hierarchy2"/>
    <dgm:cxn modelId="{C5D3616C-47B4-44F7-8582-30922587D4CA}" type="presParOf" srcId="{70B984E6-7B3C-4D20-BDDD-CEEF103CB38D}" destId="{D43C408D-A257-472D-B1ED-DF09BE7D5DEC}" srcOrd="5" destOrd="0" presId="urn:microsoft.com/office/officeart/2005/8/layout/hierarchy2"/>
    <dgm:cxn modelId="{6C78257B-A2C0-4726-ACAE-FFF7E6C010A4}" type="presParOf" srcId="{D43C408D-A257-472D-B1ED-DF09BE7D5DEC}" destId="{535D124E-A8E1-498F-8EE8-C08D70FF5FA3}" srcOrd="0" destOrd="0" presId="urn:microsoft.com/office/officeart/2005/8/layout/hierarchy2"/>
    <dgm:cxn modelId="{B0FEB2DB-4D9A-4DE3-B69C-8F6E72587393}" type="presParOf" srcId="{D43C408D-A257-472D-B1ED-DF09BE7D5DEC}" destId="{C4F8F567-A45D-4C10-98F5-0272F185EF63}" srcOrd="1" destOrd="0" presId="urn:microsoft.com/office/officeart/2005/8/layout/hierarchy2"/>
    <dgm:cxn modelId="{075C72A9-9A52-4294-BC4F-99227A396DC8}" type="presParOf" srcId="{233C6C7D-13D1-4D87-B3F7-FC23D92ECE94}" destId="{EC12B628-2EA5-415F-9B26-60C7F2CBD706}" srcOrd="1" destOrd="0" presId="urn:microsoft.com/office/officeart/2005/8/layout/hierarchy2"/>
    <dgm:cxn modelId="{304C9716-E963-4B4A-8169-FF52B621E31A}" type="presParOf" srcId="{EC12B628-2EA5-415F-9B26-60C7F2CBD706}" destId="{41BEBE52-6799-4E97-8FBD-B72A7A021743}" srcOrd="0" destOrd="0" presId="urn:microsoft.com/office/officeart/2005/8/layout/hierarchy2"/>
    <dgm:cxn modelId="{4A1C0FC1-6158-4D3D-8634-B6B95C85B96F}" type="presParOf" srcId="{EC12B628-2EA5-415F-9B26-60C7F2CBD706}" destId="{F7DA02F7-3891-448D-A1BB-B0AFABD888F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584BEA-FFAD-44EE-8671-7C501630BEA6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7BDC46C9-AB6A-4995-9447-722887331A2A}">
      <dgm:prSet phldrT="[Texto]"/>
      <dgm:spPr/>
      <dgm:t>
        <a:bodyPr/>
        <a:lstStyle/>
        <a:p>
          <a:r>
            <a:rPr lang="pt-BR" dirty="0"/>
            <a:t>DCEL</a:t>
          </a:r>
        </a:p>
      </dgm:t>
    </dgm:pt>
    <dgm:pt modelId="{1664733A-983D-49C7-BF7B-EA6E23993F2C}" type="parTrans" cxnId="{5CC028F6-AC9A-476D-AF6A-21246A2FC612}">
      <dgm:prSet/>
      <dgm:spPr/>
      <dgm:t>
        <a:bodyPr/>
        <a:lstStyle/>
        <a:p>
          <a:endParaRPr lang="pt-BR"/>
        </a:p>
      </dgm:t>
    </dgm:pt>
    <dgm:pt modelId="{E0C795BB-1761-4116-89A5-1897B5F0CB63}" type="sibTrans" cxnId="{5CC028F6-AC9A-476D-AF6A-21246A2FC612}">
      <dgm:prSet/>
      <dgm:spPr/>
      <dgm:t>
        <a:bodyPr/>
        <a:lstStyle/>
        <a:p>
          <a:endParaRPr lang="pt-BR"/>
        </a:p>
      </dgm:t>
    </dgm:pt>
    <dgm:pt modelId="{694C3D63-558B-4FAB-8B18-F5C3FE0E6A43}">
      <dgm:prSet phldrT="[Texto]"/>
      <dgm:spPr/>
      <dgm:t>
        <a:bodyPr/>
        <a:lstStyle/>
        <a:p>
          <a:r>
            <a:rPr lang="pt-BR" dirty="0"/>
            <a:t>Setor de Cultura</a:t>
          </a:r>
        </a:p>
      </dgm:t>
    </dgm:pt>
    <dgm:pt modelId="{31B854B1-95D8-4281-A358-41225FB84010}" type="parTrans" cxnId="{0AAA9DA0-4775-4838-ADE2-C559DCAAF7FB}">
      <dgm:prSet/>
      <dgm:spPr/>
      <dgm:t>
        <a:bodyPr/>
        <a:lstStyle/>
        <a:p>
          <a:endParaRPr lang="pt-BR"/>
        </a:p>
      </dgm:t>
    </dgm:pt>
    <dgm:pt modelId="{F8074F47-1138-45E3-A932-10FC64E8C6CE}" type="sibTrans" cxnId="{0AAA9DA0-4775-4838-ADE2-C559DCAAF7FB}">
      <dgm:prSet/>
      <dgm:spPr/>
      <dgm:t>
        <a:bodyPr/>
        <a:lstStyle/>
        <a:p>
          <a:endParaRPr lang="pt-BR"/>
        </a:p>
      </dgm:t>
    </dgm:pt>
    <dgm:pt modelId="{DF02E6D5-CEBC-45D0-AC0C-3BDD4F03A209}">
      <dgm:prSet phldrT="[Texto]"/>
      <dgm:spPr/>
      <dgm:t>
        <a:bodyPr/>
        <a:lstStyle/>
        <a:p>
          <a:r>
            <a:rPr lang="pt-BR" dirty="0"/>
            <a:t>Setor de Esporte e Lazer </a:t>
          </a:r>
        </a:p>
      </dgm:t>
    </dgm:pt>
    <dgm:pt modelId="{7BFC02B0-3E7E-4E6B-BB50-3B24CB1364DD}" type="parTrans" cxnId="{BCA83516-E3BC-42C7-A27E-601F051E9E05}">
      <dgm:prSet/>
      <dgm:spPr/>
      <dgm:t>
        <a:bodyPr/>
        <a:lstStyle/>
        <a:p>
          <a:endParaRPr lang="pt-BR"/>
        </a:p>
      </dgm:t>
    </dgm:pt>
    <dgm:pt modelId="{86D2AD6D-C0B1-49F5-9754-3FCFE0B563F2}" type="sibTrans" cxnId="{BCA83516-E3BC-42C7-A27E-601F051E9E05}">
      <dgm:prSet/>
      <dgm:spPr/>
      <dgm:t>
        <a:bodyPr/>
        <a:lstStyle/>
        <a:p>
          <a:endParaRPr lang="pt-BR"/>
        </a:p>
      </dgm:t>
    </dgm:pt>
    <dgm:pt modelId="{E7017A8E-D074-43D3-A579-25A34AECD94A}" type="pres">
      <dgm:prSet presAssocID="{D2584BEA-FFAD-44EE-8671-7C501630BEA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9C08FE8-7DED-4621-A5E0-930517998884}" type="pres">
      <dgm:prSet presAssocID="{7BDC46C9-AB6A-4995-9447-722887331A2A}" presName="root1" presStyleCnt="0"/>
      <dgm:spPr/>
    </dgm:pt>
    <dgm:pt modelId="{EEDB3B34-E932-499E-BF78-0DB993A7784F}" type="pres">
      <dgm:prSet presAssocID="{7BDC46C9-AB6A-4995-9447-722887331A2A}" presName="LevelOneTextNode" presStyleLbl="node0" presStyleIdx="0" presStyleCnt="1" custScaleY="80708">
        <dgm:presLayoutVars>
          <dgm:chPref val="3"/>
        </dgm:presLayoutVars>
      </dgm:prSet>
      <dgm:spPr/>
    </dgm:pt>
    <dgm:pt modelId="{0DE6BCB7-07BB-483A-BEC2-26B9BD9C2EC9}" type="pres">
      <dgm:prSet presAssocID="{7BDC46C9-AB6A-4995-9447-722887331A2A}" presName="level2hierChild" presStyleCnt="0"/>
      <dgm:spPr/>
    </dgm:pt>
    <dgm:pt modelId="{601B590F-61CB-4DCC-96D1-83EECC4B88C2}" type="pres">
      <dgm:prSet presAssocID="{31B854B1-95D8-4281-A358-41225FB84010}" presName="conn2-1" presStyleLbl="parChTrans1D2" presStyleIdx="0" presStyleCnt="2"/>
      <dgm:spPr/>
    </dgm:pt>
    <dgm:pt modelId="{A702BF0D-9440-40CE-95C6-EC8C6692311E}" type="pres">
      <dgm:prSet presAssocID="{31B854B1-95D8-4281-A358-41225FB84010}" presName="connTx" presStyleLbl="parChTrans1D2" presStyleIdx="0" presStyleCnt="2"/>
      <dgm:spPr/>
    </dgm:pt>
    <dgm:pt modelId="{1C3C9046-1306-449B-98D4-1941523D9CC1}" type="pres">
      <dgm:prSet presAssocID="{694C3D63-558B-4FAB-8B18-F5C3FE0E6A43}" presName="root2" presStyleCnt="0"/>
      <dgm:spPr/>
    </dgm:pt>
    <dgm:pt modelId="{5B92DDEA-7485-46C8-B7EC-04A1053E306C}" type="pres">
      <dgm:prSet presAssocID="{694C3D63-558B-4FAB-8B18-F5C3FE0E6A43}" presName="LevelTwoTextNode" presStyleLbl="node2" presStyleIdx="0" presStyleCnt="2" custScaleX="195933">
        <dgm:presLayoutVars>
          <dgm:chPref val="3"/>
        </dgm:presLayoutVars>
      </dgm:prSet>
      <dgm:spPr/>
    </dgm:pt>
    <dgm:pt modelId="{9051088A-A05E-4178-9B5F-3807E5D29E54}" type="pres">
      <dgm:prSet presAssocID="{694C3D63-558B-4FAB-8B18-F5C3FE0E6A43}" presName="level3hierChild" presStyleCnt="0"/>
      <dgm:spPr/>
    </dgm:pt>
    <dgm:pt modelId="{931BBB8E-9FF6-42E9-9D15-3768FDB206BC}" type="pres">
      <dgm:prSet presAssocID="{7BFC02B0-3E7E-4E6B-BB50-3B24CB1364DD}" presName="conn2-1" presStyleLbl="parChTrans1D2" presStyleIdx="1" presStyleCnt="2"/>
      <dgm:spPr/>
    </dgm:pt>
    <dgm:pt modelId="{1143C762-7883-4B39-91D1-CF90D5FFEF6F}" type="pres">
      <dgm:prSet presAssocID="{7BFC02B0-3E7E-4E6B-BB50-3B24CB1364DD}" presName="connTx" presStyleLbl="parChTrans1D2" presStyleIdx="1" presStyleCnt="2"/>
      <dgm:spPr/>
    </dgm:pt>
    <dgm:pt modelId="{C0484CB2-A651-4723-AD00-942CA8A7B007}" type="pres">
      <dgm:prSet presAssocID="{DF02E6D5-CEBC-45D0-AC0C-3BDD4F03A209}" presName="root2" presStyleCnt="0"/>
      <dgm:spPr/>
    </dgm:pt>
    <dgm:pt modelId="{50265389-C89B-47D4-BE20-167B312555FE}" type="pres">
      <dgm:prSet presAssocID="{DF02E6D5-CEBC-45D0-AC0C-3BDD4F03A209}" presName="LevelTwoTextNode" presStyleLbl="node2" presStyleIdx="1" presStyleCnt="2" custScaleX="198202">
        <dgm:presLayoutVars>
          <dgm:chPref val="3"/>
        </dgm:presLayoutVars>
      </dgm:prSet>
      <dgm:spPr/>
    </dgm:pt>
    <dgm:pt modelId="{43671B17-0BC6-4A35-BFA3-DD2F9BE84846}" type="pres">
      <dgm:prSet presAssocID="{DF02E6D5-CEBC-45D0-AC0C-3BDD4F03A209}" presName="level3hierChild" presStyleCnt="0"/>
      <dgm:spPr/>
    </dgm:pt>
  </dgm:ptLst>
  <dgm:cxnLst>
    <dgm:cxn modelId="{BCA83516-E3BC-42C7-A27E-601F051E9E05}" srcId="{7BDC46C9-AB6A-4995-9447-722887331A2A}" destId="{DF02E6D5-CEBC-45D0-AC0C-3BDD4F03A209}" srcOrd="1" destOrd="0" parTransId="{7BFC02B0-3E7E-4E6B-BB50-3B24CB1364DD}" sibTransId="{86D2AD6D-C0B1-49F5-9754-3FCFE0B563F2}"/>
    <dgm:cxn modelId="{850BE81D-945D-4FC7-9DC5-1CA3A9AC25D8}" type="presOf" srcId="{7BDC46C9-AB6A-4995-9447-722887331A2A}" destId="{EEDB3B34-E932-499E-BF78-0DB993A7784F}" srcOrd="0" destOrd="0" presId="urn:microsoft.com/office/officeart/2008/layout/HorizontalMultiLevelHierarchy"/>
    <dgm:cxn modelId="{F5DEB724-83D1-46C6-8906-85758D501C7C}" type="presOf" srcId="{694C3D63-558B-4FAB-8B18-F5C3FE0E6A43}" destId="{5B92DDEA-7485-46C8-B7EC-04A1053E306C}" srcOrd="0" destOrd="0" presId="urn:microsoft.com/office/officeart/2008/layout/HorizontalMultiLevelHierarchy"/>
    <dgm:cxn modelId="{F9BB935C-09B3-4534-B809-DB96DEF15357}" type="presOf" srcId="{31B854B1-95D8-4281-A358-41225FB84010}" destId="{601B590F-61CB-4DCC-96D1-83EECC4B88C2}" srcOrd="0" destOrd="0" presId="urn:microsoft.com/office/officeart/2008/layout/HorizontalMultiLevelHierarchy"/>
    <dgm:cxn modelId="{2E6E5745-BD9F-4999-A9B7-D799CFB20729}" type="presOf" srcId="{31B854B1-95D8-4281-A358-41225FB84010}" destId="{A702BF0D-9440-40CE-95C6-EC8C6692311E}" srcOrd="1" destOrd="0" presId="urn:microsoft.com/office/officeart/2008/layout/HorizontalMultiLevelHierarchy"/>
    <dgm:cxn modelId="{214E3B94-C7C5-40F7-B03D-AB7D5C022C0D}" type="presOf" srcId="{DF02E6D5-CEBC-45D0-AC0C-3BDD4F03A209}" destId="{50265389-C89B-47D4-BE20-167B312555FE}" srcOrd="0" destOrd="0" presId="urn:microsoft.com/office/officeart/2008/layout/HorizontalMultiLevelHierarchy"/>
    <dgm:cxn modelId="{0AAA9DA0-4775-4838-ADE2-C559DCAAF7FB}" srcId="{7BDC46C9-AB6A-4995-9447-722887331A2A}" destId="{694C3D63-558B-4FAB-8B18-F5C3FE0E6A43}" srcOrd="0" destOrd="0" parTransId="{31B854B1-95D8-4281-A358-41225FB84010}" sibTransId="{F8074F47-1138-45E3-A932-10FC64E8C6CE}"/>
    <dgm:cxn modelId="{C0DBBCB9-E2FE-470E-A5BA-373BC85B90BA}" type="presOf" srcId="{7BFC02B0-3E7E-4E6B-BB50-3B24CB1364DD}" destId="{931BBB8E-9FF6-42E9-9D15-3768FDB206BC}" srcOrd="0" destOrd="0" presId="urn:microsoft.com/office/officeart/2008/layout/HorizontalMultiLevelHierarchy"/>
    <dgm:cxn modelId="{23592DC7-62E1-4854-8B13-1F8F3DFCF917}" type="presOf" srcId="{D2584BEA-FFAD-44EE-8671-7C501630BEA6}" destId="{E7017A8E-D074-43D3-A579-25A34AECD94A}" srcOrd="0" destOrd="0" presId="urn:microsoft.com/office/officeart/2008/layout/HorizontalMultiLevelHierarchy"/>
    <dgm:cxn modelId="{F7A3A4EA-644B-4E8C-88A6-65BEC05C2837}" type="presOf" srcId="{7BFC02B0-3E7E-4E6B-BB50-3B24CB1364DD}" destId="{1143C762-7883-4B39-91D1-CF90D5FFEF6F}" srcOrd="1" destOrd="0" presId="urn:microsoft.com/office/officeart/2008/layout/HorizontalMultiLevelHierarchy"/>
    <dgm:cxn modelId="{5CC028F6-AC9A-476D-AF6A-21246A2FC612}" srcId="{D2584BEA-FFAD-44EE-8671-7C501630BEA6}" destId="{7BDC46C9-AB6A-4995-9447-722887331A2A}" srcOrd="0" destOrd="0" parTransId="{1664733A-983D-49C7-BF7B-EA6E23993F2C}" sibTransId="{E0C795BB-1761-4116-89A5-1897B5F0CB63}"/>
    <dgm:cxn modelId="{3348EB9F-D5DD-4354-A6E3-632983FCD4F0}" type="presParOf" srcId="{E7017A8E-D074-43D3-A579-25A34AECD94A}" destId="{99C08FE8-7DED-4621-A5E0-930517998884}" srcOrd="0" destOrd="0" presId="urn:microsoft.com/office/officeart/2008/layout/HorizontalMultiLevelHierarchy"/>
    <dgm:cxn modelId="{8BEA1069-27AA-4697-ACFC-B1A2135CD821}" type="presParOf" srcId="{99C08FE8-7DED-4621-A5E0-930517998884}" destId="{EEDB3B34-E932-499E-BF78-0DB993A7784F}" srcOrd="0" destOrd="0" presId="urn:microsoft.com/office/officeart/2008/layout/HorizontalMultiLevelHierarchy"/>
    <dgm:cxn modelId="{6F710369-53CE-4605-8895-B1E50F4D087F}" type="presParOf" srcId="{99C08FE8-7DED-4621-A5E0-930517998884}" destId="{0DE6BCB7-07BB-483A-BEC2-26B9BD9C2EC9}" srcOrd="1" destOrd="0" presId="urn:microsoft.com/office/officeart/2008/layout/HorizontalMultiLevelHierarchy"/>
    <dgm:cxn modelId="{DFE3D541-5B9D-47AD-BC47-3A42936478CB}" type="presParOf" srcId="{0DE6BCB7-07BB-483A-BEC2-26B9BD9C2EC9}" destId="{601B590F-61CB-4DCC-96D1-83EECC4B88C2}" srcOrd="0" destOrd="0" presId="urn:microsoft.com/office/officeart/2008/layout/HorizontalMultiLevelHierarchy"/>
    <dgm:cxn modelId="{9783B6FE-DE40-4870-BE68-D6687DE34AAD}" type="presParOf" srcId="{601B590F-61CB-4DCC-96D1-83EECC4B88C2}" destId="{A702BF0D-9440-40CE-95C6-EC8C6692311E}" srcOrd="0" destOrd="0" presId="urn:microsoft.com/office/officeart/2008/layout/HorizontalMultiLevelHierarchy"/>
    <dgm:cxn modelId="{92B5AEDA-C807-4F01-B0BC-74DFEAE6C753}" type="presParOf" srcId="{0DE6BCB7-07BB-483A-BEC2-26B9BD9C2EC9}" destId="{1C3C9046-1306-449B-98D4-1941523D9CC1}" srcOrd="1" destOrd="0" presId="urn:microsoft.com/office/officeart/2008/layout/HorizontalMultiLevelHierarchy"/>
    <dgm:cxn modelId="{D5FF8348-E4CB-42C3-BECA-785000A0C89D}" type="presParOf" srcId="{1C3C9046-1306-449B-98D4-1941523D9CC1}" destId="{5B92DDEA-7485-46C8-B7EC-04A1053E306C}" srcOrd="0" destOrd="0" presId="urn:microsoft.com/office/officeart/2008/layout/HorizontalMultiLevelHierarchy"/>
    <dgm:cxn modelId="{E831B9D7-D3FA-4849-A78C-ED4F536D7DB5}" type="presParOf" srcId="{1C3C9046-1306-449B-98D4-1941523D9CC1}" destId="{9051088A-A05E-4178-9B5F-3807E5D29E54}" srcOrd="1" destOrd="0" presId="urn:microsoft.com/office/officeart/2008/layout/HorizontalMultiLevelHierarchy"/>
    <dgm:cxn modelId="{48EFF680-EC10-45F9-AC3B-10C82D119135}" type="presParOf" srcId="{0DE6BCB7-07BB-483A-BEC2-26B9BD9C2EC9}" destId="{931BBB8E-9FF6-42E9-9D15-3768FDB206BC}" srcOrd="2" destOrd="0" presId="urn:microsoft.com/office/officeart/2008/layout/HorizontalMultiLevelHierarchy"/>
    <dgm:cxn modelId="{3BC4C0F3-D6FB-403E-8ACB-812B99BEF059}" type="presParOf" srcId="{931BBB8E-9FF6-42E9-9D15-3768FDB206BC}" destId="{1143C762-7883-4B39-91D1-CF90D5FFEF6F}" srcOrd="0" destOrd="0" presId="urn:microsoft.com/office/officeart/2008/layout/HorizontalMultiLevelHierarchy"/>
    <dgm:cxn modelId="{D016B7BB-0A0C-4293-BDF0-81BCD95B5F7A}" type="presParOf" srcId="{0DE6BCB7-07BB-483A-BEC2-26B9BD9C2EC9}" destId="{C0484CB2-A651-4723-AD00-942CA8A7B007}" srcOrd="3" destOrd="0" presId="urn:microsoft.com/office/officeart/2008/layout/HorizontalMultiLevelHierarchy"/>
    <dgm:cxn modelId="{0BF4AD53-A4D4-44B3-A514-2B42C5D3BB8F}" type="presParOf" srcId="{C0484CB2-A651-4723-AD00-942CA8A7B007}" destId="{50265389-C89B-47D4-BE20-167B312555FE}" srcOrd="0" destOrd="0" presId="urn:microsoft.com/office/officeart/2008/layout/HorizontalMultiLevelHierarchy"/>
    <dgm:cxn modelId="{0A2F4118-4D41-4007-980B-6FB49567D24C}" type="presParOf" srcId="{C0484CB2-A651-4723-AD00-942CA8A7B007}" destId="{43671B17-0BC6-4A35-BFA3-DD2F9BE8484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DDD6F-1368-4411-B5DC-5BE5FECE3132}">
      <dsp:nvSpPr>
        <dsp:cNvPr id="0" name=""/>
        <dsp:cNvSpPr/>
      </dsp:nvSpPr>
      <dsp:spPr>
        <a:xfrm>
          <a:off x="1790268" y="2712155"/>
          <a:ext cx="676086" cy="1288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8043" y="0"/>
              </a:lnTo>
              <a:lnTo>
                <a:pt x="338043" y="1288273"/>
              </a:lnTo>
              <a:lnTo>
                <a:pt x="676086" y="128827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091938" y="3319919"/>
        <a:ext cx="72745" cy="72745"/>
      </dsp:txXfrm>
    </dsp:sp>
    <dsp:sp modelId="{931BBB8E-9FF6-42E9-9D15-3768FDB206BC}">
      <dsp:nvSpPr>
        <dsp:cNvPr id="0" name=""/>
        <dsp:cNvSpPr/>
      </dsp:nvSpPr>
      <dsp:spPr>
        <a:xfrm>
          <a:off x="1790268" y="2666435"/>
          <a:ext cx="6760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6086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111409" y="2695253"/>
        <a:ext cx="33804" cy="33804"/>
      </dsp:txXfrm>
    </dsp:sp>
    <dsp:sp modelId="{601B590F-61CB-4DCC-96D1-83EECC4B88C2}">
      <dsp:nvSpPr>
        <dsp:cNvPr id="0" name=""/>
        <dsp:cNvSpPr/>
      </dsp:nvSpPr>
      <dsp:spPr>
        <a:xfrm>
          <a:off x="1790268" y="1423881"/>
          <a:ext cx="676086" cy="1288273"/>
        </a:xfrm>
        <a:custGeom>
          <a:avLst/>
          <a:gdLst/>
          <a:ahLst/>
          <a:cxnLst/>
          <a:rect l="0" t="0" r="0" b="0"/>
          <a:pathLst>
            <a:path>
              <a:moveTo>
                <a:pt x="0" y="1288273"/>
              </a:moveTo>
              <a:lnTo>
                <a:pt x="338043" y="1288273"/>
              </a:lnTo>
              <a:lnTo>
                <a:pt x="338043" y="0"/>
              </a:lnTo>
              <a:lnTo>
                <a:pt x="676086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091938" y="2031646"/>
        <a:ext cx="72745" cy="72745"/>
      </dsp:txXfrm>
    </dsp:sp>
    <dsp:sp modelId="{EEDB3B34-E932-499E-BF78-0DB993A7784F}">
      <dsp:nvSpPr>
        <dsp:cNvPr id="0" name=""/>
        <dsp:cNvSpPr/>
      </dsp:nvSpPr>
      <dsp:spPr>
        <a:xfrm rot="16200000">
          <a:off x="-1437196" y="2196845"/>
          <a:ext cx="5424311" cy="10306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DEX</a:t>
          </a:r>
        </a:p>
      </dsp:txBody>
      <dsp:txXfrm>
        <a:off x="-1437196" y="2196845"/>
        <a:ext cx="5424311" cy="1030619"/>
      </dsp:txXfrm>
    </dsp:sp>
    <dsp:sp modelId="{5B92DDEA-7485-46C8-B7EC-04A1053E306C}">
      <dsp:nvSpPr>
        <dsp:cNvPr id="0" name=""/>
        <dsp:cNvSpPr/>
      </dsp:nvSpPr>
      <dsp:spPr>
        <a:xfrm>
          <a:off x="2466354" y="908572"/>
          <a:ext cx="4995228" cy="103061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Setor de Extensão</a:t>
          </a:r>
        </a:p>
      </dsp:txBody>
      <dsp:txXfrm>
        <a:off x="2466354" y="908572"/>
        <a:ext cx="4995228" cy="1030619"/>
      </dsp:txXfrm>
    </dsp:sp>
    <dsp:sp modelId="{50265389-C89B-47D4-BE20-167B312555FE}">
      <dsp:nvSpPr>
        <dsp:cNvPr id="0" name=""/>
        <dsp:cNvSpPr/>
      </dsp:nvSpPr>
      <dsp:spPr>
        <a:xfrm>
          <a:off x="2466354" y="2196845"/>
          <a:ext cx="5051140" cy="103061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Setor Financeiro</a:t>
          </a:r>
        </a:p>
      </dsp:txBody>
      <dsp:txXfrm>
        <a:off x="2466354" y="2196845"/>
        <a:ext cx="5051140" cy="1030619"/>
      </dsp:txXfrm>
    </dsp:sp>
    <dsp:sp modelId="{5D29391D-4761-4844-A1E4-9AF9B908A2C7}">
      <dsp:nvSpPr>
        <dsp:cNvPr id="0" name=""/>
        <dsp:cNvSpPr/>
      </dsp:nvSpPr>
      <dsp:spPr>
        <a:xfrm>
          <a:off x="2466354" y="3485119"/>
          <a:ext cx="7977579" cy="103061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Setor de Incubadoras e Empresas Juniores</a:t>
          </a:r>
        </a:p>
      </dsp:txBody>
      <dsp:txXfrm>
        <a:off x="2466354" y="3485119"/>
        <a:ext cx="7977579" cy="1030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E5FFA-2776-44F1-9763-5B3D82A118D9}">
      <dsp:nvSpPr>
        <dsp:cNvPr id="0" name=""/>
        <dsp:cNvSpPr/>
      </dsp:nvSpPr>
      <dsp:spPr>
        <a:xfrm>
          <a:off x="3036" y="2318358"/>
          <a:ext cx="2983418" cy="14917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DAE</a:t>
          </a:r>
        </a:p>
      </dsp:txBody>
      <dsp:txXfrm>
        <a:off x="46727" y="2362049"/>
        <a:ext cx="2896036" cy="1404327"/>
      </dsp:txXfrm>
    </dsp:sp>
    <dsp:sp modelId="{10066A29-3DD1-4E9C-8C42-430C9476E03D}">
      <dsp:nvSpPr>
        <dsp:cNvPr id="0" name=""/>
        <dsp:cNvSpPr/>
      </dsp:nvSpPr>
      <dsp:spPr>
        <a:xfrm rot="18289469">
          <a:off x="2538276" y="2184573"/>
          <a:ext cx="2089724" cy="43813"/>
        </a:xfrm>
        <a:custGeom>
          <a:avLst/>
          <a:gdLst/>
          <a:ahLst/>
          <a:cxnLst/>
          <a:rect l="0" t="0" r="0" b="0"/>
          <a:pathLst>
            <a:path>
              <a:moveTo>
                <a:pt x="0" y="21906"/>
              </a:moveTo>
              <a:lnTo>
                <a:pt x="2089724" y="2190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700" kern="1200"/>
        </a:p>
      </dsp:txBody>
      <dsp:txXfrm>
        <a:off x="3530895" y="2154237"/>
        <a:ext cx="104486" cy="104486"/>
      </dsp:txXfrm>
    </dsp:sp>
    <dsp:sp modelId="{DF17FB78-B20D-4942-BF8F-E1BBF29BC408}">
      <dsp:nvSpPr>
        <dsp:cNvPr id="0" name=""/>
        <dsp:cNvSpPr/>
      </dsp:nvSpPr>
      <dsp:spPr>
        <a:xfrm>
          <a:off x="4179822" y="602892"/>
          <a:ext cx="2983418" cy="14917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Setor de Atendimento Estudantil</a:t>
          </a:r>
        </a:p>
      </dsp:txBody>
      <dsp:txXfrm>
        <a:off x="4223513" y="646583"/>
        <a:ext cx="2896036" cy="1404327"/>
      </dsp:txXfrm>
    </dsp:sp>
    <dsp:sp modelId="{D4443C62-B9BA-44E7-83C6-5AA762E88DFF}">
      <dsp:nvSpPr>
        <dsp:cNvPr id="0" name=""/>
        <dsp:cNvSpPr/>
      </dsp:nvSpPr>
      <dsp:spPr>
        <a:xfrm rot="21381239">
          <a:off x="2985271" y="3005132"/>
          <a:ext cx="1169121" cy="43813"/>
        </a:xfrm>
        <a:custGeom>
          <a:avLst/>
          <a:gdLst/>
          <a:ahLst/>
          <a:cxnLst/>
          <a:rect l="0" t="0" r="0" b="0"/>
          <a:pathLst>
            <a:path>
              <a:moveTo>
                <a:pt x="0" y="21906"/>
              </a:moveTo>
              <a:lnTo>
                <a:pt x="1169121" y="2190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540604" y="2997811"/>
        <a:ext cx="58456" cy="58456"/>
      </dsp:txXfrm>
    </dsp:sp>
    <dsp:sp modelId="{F7CB5479-4936-4045-B4E7-38B039E466AF}">
      <dsp:nvSpPr>
        <dsp:cNvPr id="0" name=""/>
        <dsp:cNvSpPr/>
      </dsp:nvSpPr>
      <dsp:spPr>
        <a:xfrm>
          <a:off x="4153210" y="2244011"/>
          <a:ext cx="2983418" cy="14917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Setor de Assistência Social</a:t>
          </a:r>
        </a:p>
      </dsp:txBody>
      <dsp:txXfrm>
        <a:off x="4196901" y="2287702"/>
        <a:ext cx="2896036" cy="1404327"/>
      </dsp:txXfrm>
    </dsp:sp>
    <dsp:sp modelId="{157B855D-0711-46FF-9709-28691D1C866A}">
      <dsp:nvSpPr>
        <dsp:cNvPr id="0" name=""/>
        <dsp:cNvSpPr/>
      </dsp:nvSpPr>
      <dsp:spPr>
        <a:xfrm>
          <a:off x="7136628" y="2967959"/>
          <a:ext cx="1199871" cy="43813"/>
        </a:xfrm>
        <a:custGeom>
          <a:avLst/>
          <a:gdLst/>
          <a:ahLst/>
          <a:cxnLst/>
          <a:rect l="0" t="0" r="0" b="0"/>
          <a:pathLst>
            <a:path>
              <a:moveTo>
                <a:pt x="0" y="21906"/>
              </a:moveTo>
              <a:lnTo>
                <a:pt x="1199871" y="2190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7706567" y="2959869"/>
        <a:ext cx="59993" cy="59993"/>
      </dsp:txXfrm>
    </dsp:sp>
    <dsp:sp modelId="{9E6A7D58-1D7E-42E7-89CD-F0A961B15992}">
      <dsp:nvSpPr>
        <dsp:cNvPr id="0" name=""/>
        <dsp:cNvSpPr/>
      </dsp:nvSpPr>
      <dsp:spPr>
        <a:xfrm>
          <a:off x="8336499" y="2244011"/>
          <a:ext cx="2983418" cy="14917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Serviço de Controle e Avaliação de bolsas e auxílios</a:t>
          </a:r>
        </a:p>
      </dsp:txBody>
      <dsp:txXfrm>
        <a:off x="8380190" y="2287702"/>
        <a:ext cx="2896036" cy="1404327"/>
      </dsp:txXfrm>
    </dsp:sp>
    <dsp:sp modelId="{4D1B475D-0D7B-4E98-B78A-C851CCE89B94}">
      <dsp:nvSpPr>
        <dsp:cNvPr id="0" name=""/>
        <dsp:cNvSpPr/>
      </dsp:nvSpPr>
      <dsp:spPr>
        <a:xfrm rot="3310531">
          <a:off x="2538276" y="3900039"/>
          <a:ext cx="2089724" cy="43813"/>
        </a:xfrm>
        <a:custGeom>
          <a:avLst/>
          <a:gdLst/>
          <a:ahLst/>
          <a:cxnLst/>
          <a:rect l="0" t="0" r="0" b="0"/>
          <a:pathLst>
            <a:path>
              <a:moveTo>
                <a:pt x="0" y="21906"/>
              </a:moveTo>
              <a:lnTo>
                <a:pt x="2089724" y="2190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700" kern="1200"/>
        </a:p>
      </dsp:txBody>
      <dsp:txXfrm>
        <a:off x="3530895" y="3869702"/>
        <a:ext cx="104486" cy="104486"/>
      </dsp:txXfrm>
    </dsp:sp>
    <dsp:sp modelId="{535D124E-A8E1-498F-8EE8-C08D70FF5FA3}">
      <dsp:nvSpPr>
        <dsp:cNvPr id="0" name=""/>
        <dsp:cNvSpPr/>
      </dsp:nvSpPr>
      <dsp:spPr>
        <a:xfrm>
          <a:off x="4179822" y="4033823"/>
          <a:ext cx="2983418" cy="14917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Setor de Atendimento Psicológico</a:t>
          </a:r>
        </a:p>
      </dsp:txBody>
      <dsp:txXfrm>
        <a:off x="4223513" y="4077514"/>
        <a:ext cx="2896036" cy="1404327"/>
      </dsp:txXfrm>
    </dsp:sp>
    <dsp:sp modelId="{41BEBE52-6799-4E97-8FBD-B72A7A021743}">
      <dsp:nvSpPr>
        <dsp:cNvPr id="0" name=""/>
        <dsp:cNvSpPr/>
      </dsp:nvSpPr>
      <dsp:spPr>
        <a:xfrm>
          <a:off x="8305651" y="3988968"/>
          <a:ext cx="2983418" cy="1491709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Serviço de promoção ao bem-estar estudantil</a:t>
          </a:r>
        </a:p>
      </dsp:txBody>
      <dsp:txXfrm>
        <a:off x="8349342" y="4032659"/>
        <a:ext cx="2896036" cy="14043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BBB8E-9FF6-42E9-9D15-3768FDB206BC}">
      <dsp:nvSpPr>
        <dsp:cNvPr id="0" name=""/>
        <dsp:cNvSpPr/>
      </dsp:nvSpPr>
      <dsp:spPr>
        <a:xfrm>
          <a:off x="2429017" y="2712155"/>
          <a:ext cx="676086" cy="644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8043" y="0"/>
              </a:lnTo>
              <a:lnTo>
                <a:pt x="338043" y="644136"/>
              </a:lnTo>
              <a:lnTo>
                <a:pt x="676086" y="644136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743715" y="3010878"/>
        <a:ext cx="46690" cy="46690"/>
      </dsp:txXfrm>
    </dsp:sp>
    <dsp:sp modelId="{601B590F-61CB-4DCC-96D1-83EECC4B88C2}">
      <dsp:nvSpPr>
        <dsp:cNvPr id="0" name=""/>
        <dsp:cNvSpPr/>
      </dsp:nvSpPr>
      <dsp:spPr>
        <a:xfrm>
          <a:off x="2429017" y="2068018"/>
          <a:ext cx="676086" cy="644136"/>
        </a:xfrm>
        <a:custGeom>
          <a:avLst/>
          <a:gdLst/>
          <a:ahLst/>
          <a:cxnLst/>
          <a:rect l="0" t="0" r="0" b="0"/>
          <a:pathLst>
            <a:path>
              <a:moveTo>
                <a:pt x="0" y="644136"/>
              </a:moveTo>
              <a:lnTo>
                <a:pt x="338043" y="644136"/>
              </a:lnTo>
              <a:lnTo>
                <a:pt x="338043" y="0"/>
              </a:lnTo>
              <a:lnTo>
                <a:pt x="676086" y="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743715" y="2366741"/>
        <a:ext cx="46690" cy="46690"/>
      </dsp:txXfrm>
    </dsp:sp>
    <dsp:sp modelId="{EEDB3B34-E932-499E-BF78-0DB993A7784F}">
      <dsp:nvSpPr>
        <dsp:cNvPr id="0" name=""/>
        <dsp:cNvSpPr/>
      </dsp:nvSpPr>
      <dsp:spPr>
        <a:xfrm rot="16200000">
          <a:off x="-275218" y="2196845"/>
          <a:ext cx="4377852" cy="1030619"/>
        </a:xfrm>
        <a:prstGeom prst="rect">
          <a:avLst/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DCEL</a:t>
          </a:r>
        </a:p>
      </dsp:txBody>
      <dsp:txXfrm>
        <a:off x="-275218" y="2196845"/>
        <a:ext cx="4377852" cy="1030619"/>
      </dsp:txXfrm>
    </dsp:sp>
    <dsp:sp modelId="{5B92DDEA-7485-46C8-B7EC-04A1053E306C}">
      <dsp:nvSpPr>
        <dsp:cNvPr id="0" name=""/>
        <dsp:cNvSpPr/>
      </dsp:nvSpPr>
      <dsp:spPr>
        <a:xfrm>
          <a:off x="3105103" y="1552709"/>
          <a:ext cx="6623379" cy="1030619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Setor de Cultura</a:t>
          </a:r>
        </a:p>
      </dsp:txBody>
      <dsp:txXfrm>
        <a:off x="3105103" y="1552709"/>
        <a:ext cx="6623379" cy="1030619"/>
      </dsp:txXfrm>
    </dsp:sp>
    <dsp:sp modelId="{50265389-C89B-47D4-BE20-167B312555FE}">
      <dsp:nvSpPr>
        <dsp:cNvPr id="0" name=""/>
        <dsp:cNvSpPr/>
      </dsp:nvSpPr>
      <dsp:spPr>
        <a:xfrm>
          <a:off x="3105103" y="2840982"/>
          <a:ext cx="6700081" cy="1030619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 dirty="0"/>
            <a:t>Setor de Esporte e Lazer </a:t>
          </a:r>
        </a:p>
      </dsp:txBody>
      <dsp:txXfrm>
        <a:off x="3105103" y="2840982"/>
        <a:ext cx="6700081" cy="1030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3E9E6-4261-43DC-BDE4-EFCD486AE036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61975" y="1336675"/>
            <a:ext cx="64357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7A88B-98DB-4A84-BA53-CA108EC529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5401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4788" y="801688"/>
            <a:ext cx="71516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181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4788" y="801688"/>
            <a:ext cx="71516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662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4788" y="801688"/>
            <a:ext cx="71516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230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10200" y="272880"/>
            <a:ext cx="1098360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10200" y="1600560"/>
            <a:ext cx="10983600" cy="18921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10200" y="3672720"/>
            <a:ext cx="10983600" cy="18921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10200" y="272880"/>
            <a:ext cx="1098360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10200" y="1600560"/>
            <a:ext cx="5359680" cy="18921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238080" y="1600560"/>
            <a:ext cx="5359680" cy="18921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238080" y="3672720"/>
            <a:ext cx="5359680" cy="18921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10200" y="3672720"/>
            <a:ext cx="5359680" cy="18921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10200" y="272880"/>
            <a:ext cx="1098360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10200" y="1600560"/>
            <a:ext cx="10983600" cy="396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10200" y="1600560"/>
            <a:ext cx="10983600" cy="396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" name="Imagem 45"/>
          <p:cNvPicPr/>
          <p:nvPr/>
        </p:nvPicPr>
        <p:blipFill>
          <a:blip r:embed="rId2"/>
          <a:stretch/>
        </p:blipFill>
        <p:spPr>
          <a:xfrm>
            <a:off x="3616200" y="1600200"/>
            <a:ext cx="4971600" cy="3966840"/>
          </a:xfrm>
          <a:prstGeom prst="rect">
            <a:avLst/>
          </a:prstGeom>
          <a:ln>
            <a:noFill/>
          </a:ln>
        </p:spPr>
      </p:pic>
      <p:pic>
        <p:nvPicPr>
          <p:cNvPr id="47" name="Imagem 46"/>
          <p:cNvPicPr/>
          <p:nvPr/>
        </p:nvPicPr>
        <p:blipFill>
          <a:blip r:embed="rId2"/>
          <a:stretch/>
        </p:blipFill>
        <p:spPr>
          <a:xfrm>
            <a:off x="3616200" y="1600200"/>
            <a:ext cx="4971600" cy="396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10200" y="272880"/>
            <a:ext cx="1098360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610200" y="1600560"/>
            <a:ext cx="10983600" cy="3966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10200" y="272880"/>
            <a:ext cx="1098360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10200" y="1600560"/>
            <a:ext cx="10983600" cy="396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10200" y="272880"/>
            <a:ext cx="1098360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10200" y="1600560"/>
            <a:ext cx="5359680" cy="396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8080" y="1600560"/>
            <a:ext cx="5359680" cy="396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10200" y="272880"/>
            <a:ext cx="1098360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610200" y="272880"/>
            <a:ext cx="10983600" cy="5294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10200" y="272880"/>
            <a:ext cx="1098360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10200" y="1600560"/>
            <a:ext cx="5359680" cy="18921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10200" y="3672720"/>
            <a:ext cx="5359680" cy="18921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238080" y="1600560"/>
            <a:ext cx="5359680" cy="396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10200" y="272880"/>
            <a:ext cx="1098360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610200" y="1600560"/>
            <a:ext cx="10983600" cy="3966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10200" y="272880"/>
            <a:ext cx="1098360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10200" y="1600560"/>
            <a:ext cx="5359680" cy="396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38080" y="1600560"/>
            <a:ext cx="5359680" cy="18921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238080" y="3672720"/>
            <a:ext cx="5359680" cy="18921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10200" y="272880"/>
            <a:ext cx="1098360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10200" y="1600560"/>
            <a:ext cx="5359680" cy="18921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38080" y="1600560"/>
            <a:ext cx="5359680" cy="18921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10200" y="3672720"/>
            <a:ext cx="10983600" cy="18921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10200" y="272880"/>
            <a:ext cx="1098360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10200" y="1600560"/>
            <a:ext cx="10983600" cy="18921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10200" y="3672720"/>
            <a:ext cx="10983600" cy="18921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10200" y="272880"/>
            <a:ext cx="1098360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10200" y="1600560"/>
            <a:ext cx="5359680" cy="18921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238080" y="1600560"/>
            <a:ext cx="5359680" cy="18921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6238080" y="3672720"/>
            <a:ext cx="5359680" cy="18921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610200" y="3672720"/>
            <a:ext cx="5359680" cy="18921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10200" y="272880"/>
            <a:ext cx="1098360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10200" y="1600560"/>
            <a:ext cx="10983600" cy="396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10200" y="1600560"/>
            <a:ext cx="10983600" cy="396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Imagem 93"/>
          <p:cNvPicPr/>
          <p:nvPr/>
        </p:nvPicPr>
        <p:blipFill>
          <a:blip r:embed="rId2"/>
          <a:stretch/>
        </p:blipFill>
        <p:spPr>
          <a:xfrm>
            <a:off x="3616200" y="1600200"/>
            <a:ext cx="4971600" cy="3966840"/>
          </a:xfrm>
          <a:prstGeom prst="rect">
            <a:avLst/>
          </a:prstGeom>
          <a:ln>
            <a:noFill/>
          </a:ln>
        </p:spPr>
      </p:pic>
      <p:pic>
        <p:nvPicPr>
          <p:cNvPr id="95" name="Imagem 94"/>
          <p:cNvPicPr/>
          <p:nvPr/>
        </p:nvPicPr>
        <p:blipFill>
          <a:blip r:embed="rId2"/>
          <a:stretch/>
        </p:blipFill>
        <p:spPr>
          <a:xfrm>
            <a:off x="3616200" y="1600200"/>
            <a:ext cx="4971600" cy="396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10200" y="272880"/>
            <a:ext cx="1098360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10200" y="1600560"/>
            <a:ext cx="10983600" cy="396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10200" y="272880"/>
            <a:ext cx="1098360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10200" y="1600560"/>
            <a:ext cx="5359680" cy="396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8080" y="1600560"/>
            <a:ext cx="5359680" cy="396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10200" y="272880"/>
            <a:ext cx="1098360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610200" y="272880"/>
            <a:ext cx="10983600" cy="5294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10200" y="272880"/>
            <a:ext cx="1098360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10200" y="1600560"/>
            <a:ext cx="5359680" cy="18921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10200" y="3672720"/>
            <a:ext cx="5359680" cy="18921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238080" y="1600560"/>
            <a:ext cx="5359680" cy="396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10200" y="272880"/>
            <a:ext cx="1098360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10200" y="1600560"/>
            <a:ext cx="5359680" cy="396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8080" y="1600560"/>
            <a:ext cx="5359680" cy="18921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38080" y="3672720"/>
            <a:ext cx="5359680" cy="18921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10200" y="272880"/>
            <a:ext cx="1098360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10200" y="1600560"/>
            <a:ext cx="5359680" cy="18921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8080" y="1600560"/>
            <a:ext cx="5359680" cy="18921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10200" y="3672720"/>
            <a:ext cx="10983600" cy="18921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stomShape 1" hidden="1"/>
          <p:cNvSpPr/>
          <p:nvPr/>
        </p:nvSpPr>
        <p:spPr>
          <a:xfrm>
            <a:off x="304920" y="227160"/>
            <a:ext cx="11601360" cy="2458800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83D3FE"/>
              </a:gs>
              <a:gs pos="100000">
                <a:srgbClr val="0293E0"/>
              </a:gs>
            </a:gsLst>
            <a:lin ang="16200000"/>
          </a:gra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2"/>
          <p:cNvSpPr/>
          <p:nvPr/>
        </p:nvSpPr>
        <p:spPr>
          <a:xfrm>
            <a:off x="8070840" y="1819440"/>
            <a:ext cx="3833640" cy="707760"/>
          </a:xfrm>
          <a:custGeom>
            <a:avLst/>
            <a:gdLst/>
            <a:ahLst/>
            <a:cxn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rgbClr val="C6E7FC">
              <a:alpha val="29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3495600" y="1692360"/>
            <a:ext cx="7394400" cy="842760"/>
          </a:xfrm>
          <a:custGeom>
            <a:avLst/>
            <a:gdLst/>
            <a:ahLst/>
            <a:cxn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rgbClr val="C6E7FC">
              <a:alpha val="40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3774960" y="1703520"/>
            <a:ext cx="7292880" cy="768240"/>
          </a:xfrm>
          <a:custGeom>
            <a:avLst/>
            <a:gdLst/>
            <a:ahLst/>
            <a:cxn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7485120" y="1690560"/>
            <a:ext cx="4411440" cy="645840"/>
          </a:xfrm>
          <a:custGeom>
            <a:avLst/>
            <a:gdLst/>
            <a:ahLst/>
            <a:cxn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281160" y="1674720"/>
            <a:ext cx="11639160" cy="1322280"/>
          </a:xfrm>
          <a:custGeom>
            <a:avLst/>
            <a:gdLst/>
            <a:ahLst/>
            <a:cxn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304920" y="227160"/>
            <a:ext cx="11601360" cy="1419120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83D3FE"/>
              </a:gs>
              <a:gs pos="100000">
                <a:srgbClr val="0293E0"/>
              </a:gs>
            </a:gsLst>
            <a:lin ang="16200000"/>
          </a:gra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8070840" y="855720"/>
            <a:ext cx="3833640" cy="709560"/>
          </a:xfrm>
          <a:custGeom>
            <a:avLst/>
            <a:gdLst/>
            <a:ahLst/>
            <a:cxn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rgbClr val="C6E7FC">
              <a:alpha val="29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3495600" y="728640"/>
            <a:ext cx="7394400" cy="844200"/>
          </a:xfrm>
          <a:custGeom>
            <a:avLst/>
            <a:gdLst/>
            <a:ahLst/>
            <a:cxn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rgbClr val="C6E7FC">
              <a:alpha val="40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3774960" y="741240"/>
            <a:ext cx="7292880" cy="768240"/>
          </a:xfrm>
          <a:custGeom>
            <a:avLst/>
            <a:gdLst/>
            <a:ahLst/>
            <a:cxn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7485120" y="727200"/>
            <a:ext cx="4411440" cy="645840"/>
          </a:xfrm>
          <a:custGeom>
            <a:avLst/>
            <a:gdLst/>
            <a:ahLst/>
            <a:cxn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281160" y="711360"/>
            <a:ext cx="11639160" cy="1322280"/>
          </a:xfrm>
          <a:custGeom>
            <a:avLst/>
            <a:gdLst/>
            <a:ahLst/>
            <a:cxn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PlaceHolder 13"/>
          <p:cNvSpPr>
            <a:spLocks noGrp="1"/>
          </p:cNvSpPr>
          <p:nvPr>
            <p:ph type="title"/>
          </p:nvPr>
        </p:nvSpPr>
        <p:spPr>
          <a:xfrm>
            <a:off x="610200" y="272880"/>
            <a:ext cx="1098360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13" name="PlaceHolder 14"/>
          <p:cNvSpPr>
            <a:spLocks noGrp="1"/>
          </p:cNvSpPr>
          <p:nvPr>
            <p:ph type="body"/>
          </p:nvPr>
        </p:nvSpPr>
        <p:spPr>
          <a:xfrm>
            <a:off x="610200" y="1600560"/>
            <a:ext cx="10983600" cy="39668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 hidden="1"/>
          <p:cNvSpPr/>
          <p:nvPr/>
        </p:nvSpPr>
        <p:spPr>
          <a:xfrm>
            <a:off x="304920" y="227160"/>
            <a:ext cx="11601360" cy="2458800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83D3FE"/>
              </a:gs>
              <a:gs pos="100000">
                <a:srgbClr val="0293E0"/>
              </a:gs>
            </a:gsLst>
            <a:lin ang="16200000"/>
          </a:gra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8070840" y="1819440"/>
            <a:ext cx="3833640" cy="707760"/>
          </a:xfrm>
          <a:custGeom>
            <a:avLst/>
            <a:gdLst/>
            <a:ahLst/>
            <a:cxn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rgbClr val="C6E7FC">
              <a:alpha val="29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3"/>
          <p:cNvSpPr/>
          <p:nvPr/>
        </p:nvSpPr>
        <p:spPr>
          <a:xfrm>
            <a:off x="3495600" y="1692360"/>
            <a:ext cx="7394400" cy="842760"/>
          </a:xfrm>
          <a:custGeom>
            <a:avLst/>
            <a:gdLst/>
            <a:ahLst/>
            <a:cxn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rgbClr val="C6E7FC">
              <a:alpha val="40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4"/>
          <p:cNvSpPr/>
          <p:nvPr/>
        </p:nvSpPr>
        <p:spPr>
          <a:xfrm>
            <a:off x="3774960" y="1703520"/>
            <a:ext cx="7292880" cy="768240"/>
          </a:xfrm>
          <a:custGeom>
            <a:avLst/>
            <a:gdLst/>
            <a:ahLst/>
            <a:cxn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5"/>
          <p:cNvSpPr/>
          <p:nvPr/>
        </p:nvSpPr>
        <p:spPr>
          <a:xfrm>
            <a:off x="7485120" y="1690560"/>
            <a:ext cx="4411440" cy="645840"/>
          </a:xfrm>
          <a:custGeom>
            <a:avLst/>
            <a:gdLst/>
            <a:ahLst/>
            <a:cxn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6"/>
          <p:cNvSpPr/>
          <p:nvPr/>
        </p:nvSpPr>
        <p:spPr>
          <a:xfrm>
            <a:off x="281160" y="1674720"/>
            <a:ext cx="11639160" cy="1322280"/>
          </a:xfrm>
          <a:custGeom>
            <a:avLst/>
            <a:gdLst/>
            <a:ahLst/>
            <a:cxn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7"/>
          <p:cNvSpPr/>
          <p:nvPr/>
        </p:nvSpPr>
        <p:spPr>
          <a:xfrm>
            <a:off x="304920" y="227160"/>
            <a:ext cx="11601360" cy="1419120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83D3FE"/>
              </a:gs>
              <a:gs pos="100000">
                <a:srgbClr val="0293E0"/>
              </a:gs>
            </a:gsLst>
            <a:lin ang="16200000"/>
          </a:gra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8"/>
          <p:cNvSpPr/>
          <p:nvPr/>
        </p:nvSpPr>
        <p:spPr>
          <a:xfrm>
            <a:off x="8070840" y="855720"/>
            <a:ext cx="3833640" cy="709560"/>
          </a:xfrm>
          <a:custGeom>
            <a:avLst/>
            <a:gdLst/>
            <a:ahLst/>
            <a:cxn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rgbClr val="C6E7FC">
              <a:alpha val="29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9"/>
          <p:cNvSpPr/>
          <p:nvPr/>
        </p:nvSpPr>
        <p:spPr>
          <a:xfrm>
            <a:off x="3495600" y="728640"/>
            <a:ext cx="7394400" cy="844200"/>
          </a:xfrm>
          <a:custGeom>
            <a:avLst/>
            <a:gdLst/>
            <a:ahLst/>
            <a:cxn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rgbClr val="C6E7FC">
              <a:alpha val="40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10"/>
          <p:cNvSpPr/>
          <p:nvPr/>
        </p:nvSpPr>
        <p:spPr>
          <a:xfrm>
            <a:off x="3774960" y="741240"/>
            <a:ext cx="7292880" cy="768240"/>
          </a:xfrm>
          <a:custGeom>
            <a:avLst/>
            <a:gdLst/>
            <a:ahLst/>
            <a:cxn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11"/>
          <p:cNvSpPr/>
          <p:nvPr/>
        </p:nvSpPr>
        <p:spPr>
          <a:xfrm>
            <a:off x="7485120" y="727200"/>
            <a:ext cx="4411440" cy="645840"/>
          </a:xfrm>
          <a:custGeom>
            <a:avLst/>
            <a:gdLst/>
            <a:ahLst/>
            <a:cxn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12"/>
          <p:cNvSpPr/>
          <p:nvPr/>
        </p:nvSpPr>
        <p:spPr>
          <a:xfrm>
            <a:off x="281160" y="711360"/>
            <a:ext cx="11639160" cy="1322280"/>
          </a:xfrm>
          <a:custGeom>
            <a:avLst/>
            <a:gdLst/>
            <a:ahLst/>
            <a:cxn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PlaceHolder 13"/>
          <p:cNvSpPr>
            <a:spLocks noGrp="1"/>
          </p:cNvSpPr>
          <p:nvPr>
            <p:ph type="title"/>
          </p:nvPr>
        </p:nvSpPr>
        <p:spPr>
          <a:xfrm>
            <a:off x="610200" y="272880"/>
            <a:ext cx="1098360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61" name="PlaceHolder 14"/>
          <p:cNvSpPr>
            <a:spLocks noGrp="1"/>
          </p:cNvSpPr>
          <p:nvPr>
            <p:ph type="body"/>
          </p:nvPr>
        </p:nvSpPr>
        <p:spPr>
          <a:xfrm>
            <a:off x="610200" y="1600560"/>
            <a:ext cx="10983600" cy="39668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mailto:dcel@uems.br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iblio@uems.br" TargetMode="External"/><Relationship Id="rId2" Type="http://schemas.openxmlformats.org/officeDocument/2006/relationships/hyperlink" Target="mailto:deoclecio@uems.br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nel.uems@gmail.com" TargetMode="External"/><Relationship Id="rId2" Type="http://schemas.openxmlformats.org/officeDocument/2006/relationships/hyperlink" Target="http://www.uems.br/nel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hyperlink" Target="mailto:nelproficiencia@gmail.co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ouglasmolina@uems.br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mailto:dex@uems.br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ad.uems.br/moodle/course/view.php?id=4075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ae@uems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wilson@uems.br" TargetMode="External"/><Relationship Id="rId5" Type="http://schemas.openxmlformats.org/officeDocument/2006/relationships/hyperlink" Target="mailto:profwilsonbrum@gmail.com" TargetMode="External"/><Relationship Id="rId4" Type="http://schemas.openxmlformats.org/officeDocument/2006/relationships/hyperlink" Target="mailto:sae.cg@uems.b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tendimentopsicologico@uems.b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ssistenciaestudantil@uems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585720" y="1200240"/>
            <a:ext cx="8194320" cy="88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7" name="Imagem 102"/>
          <p:cNvPicPr/>
          <p:nvPr/>
        </p:nvPicPr>
        <p:blipFill>
          <a:blip r:embed="rId2"/>
          <a:stretch/>
        </p:blipFill>
        <p:spPr>
          <a:xfrm>
            <a:off x="101520" y="6083280"/>
            <a:ext cx="2295360" cy="704520"/>
          </a:xfrm>
          <a:prstGeom prst="rect">
            <a:avLst/>
          </a:prstGeom>
          <a:ln>
            <a:noFill/>
          </a:ln>
        </p:spPr>
      </p:pic>
      <p:pic>
        <p:nvPicPr>
          <p:cNvPr id="98" name="Imagem 103"/>
          <p:cNvPicPr/>
          <p:nvPr/>
        </p:nvPicPr>
        <p:blipFill>
          <a:blip r:embed="rId3"/>
          <a:stretch/>
        </p:blipFill>
        <p:spPr>
          <a:xfrm>
            <a:off x="9801360" y="6205680"/>
            <a:ext cx="2273040" cy="541080"/>
          </a:xfrm>
          <a:prstGeom prst="rect">
            <a:avLst/>
          </a:prstGeom>
          <a:ln>
            <a:noFill/>
          </a:ln>
        </p:spPr>
      </p:pic>
      <p:sp>
        <p:nvSpPr>
          <p:cNvPr id="100" name="CustomShape 2"/>
          <p:cNvSpPr/>
          <p:nvPr/>
        </p:nvSpPr>
        <p:spPr>
          <a:xfrm>
            <a:off x="3492360" y="3241800"/>
            <a:ext cx="2112840" cy="157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6640" tIns="26640" rIns="26640" bIns="26640" anchor="ctr"/>
          <a:lstStyle/>
          <a:p>
            <a:pPr algn="ctr">
              <a:lnSpc>
                <a:spcPct val="90000"/>
              </a:lnSpc>
            </a:pPr>
            <a:r>
              <a:rPr lang="pt-BR" sz="21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Divisão de Publicações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1397441" y="2050619"/>
            <a:ext cx="1604785" cy="1224963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5360" tIns="225360" rIns="163800" bIns="225000" anchor="ctr"/>
          <a:lstStyle/>
          <a:p>
            <a:pPr algn="ctr">
              <a:lnSpc>
                <a:spcPct val="90000"/>
              </a:lnSpc>
            </a:pPr>
            <a:r>
              <a:rPr lang="pt-BR" sz="4000" b="0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DEX</a:t>
            </a:r>
            <a:endParaRPr lang="pt-BR" sz="40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4"/>
          <p:cNvSpPr/>
          <p:nvPr/>
        </p:nvSpPr>
        <p:spPr>
          <a:xfrm>
            <a:off x="3338640" y="1109520"/>
            <a:ext cx="5022720" cy="5024160"/>
          </a:xfrm>
          <a:custGeom>
            <a:avLst/>
            <a:gdLst/>
            <a:ahLst/>
            <a:cxnLst/>
            <a:rect l="l" t="t" r="r" b="b"/>
            <a:pathLst>
              <a:path w="3494678" h="2513590">
                <a:moveTo>
                  <a:pt x="3494678" y="199372"/>
                </a:moveTo>
              </a:path>
            </a:pathLst>
          </a:custGeom>
          <a:noFill/>
          <a:ln w="9360">
            <a:solidFill>
              <a:srgbClr val="C050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CustomShape 5"/>
          <p:cNvSpPr/>
          <p:nvPr/>
        </p:nvSpPr>
        <p:spPr>
          <a:xfrm>
            <a:off x="3355029" y="2118115"/>
            <a:ext cx="1604785" cy="1219619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5360" tIns="225360" rIns="163800" bIns="225000" anchor="ctr"/>
          <a:lstStyle/>
          <a:p>
            <a:pPr algn="ctr">
              <a:lnSpc>
                <a:spcPct val="90000"/>
              </a:lnSpc>
            </a:pPr>
            <a:r>
              <a:rPr lang="pt-BR" sz="4000" b="0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DAE</a:t>
            </a:r>
            <a:endParaRPr lang="pt-BR" sz="40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6"/>
          <p:cNvSpPr/>
          <p:nvPr/>
        </p:nvSpPr>
        <p:spPr>
          <a:xfrm>
            <a:off x="3338640" y="1109520"/>
            <a:ext cx="5022720" cy="5024160"/>
          </a:xfrm>
          <a:custGeom>
            <a:avLst/>
            <a:gdLst/>
            <a:ahLst/>
            <a:cxnLst/>
            <a:rect l="l" t="t" r="r" b="b"/>
            <a:pathLst>
              <a:path w="5023735" h="2513590">
                <a:moveTo>
                  <a:pt x="5023735" y="2381979"/>
                </a:moveTo>
              </a:path>
            </a:pathLst>
          </a:custGeom>
          <a:noFill/>
          <a:ln w="9360">
            <a:solidFill>
              <a:srgbClr val="9BBB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CustomShape 7"/>
          <p:cNvSpPr/>
          <p:nvPr/>
        </p:nvSpPr>
        <p:spPr>
          <a:xfrm>
            <a:off x="5378494" y="2084400"/>
            <a:ext cx="1604785" cy="1224963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5360" tIns="225360" rIns="163800" bIns="225000" anchor="ctr"/>
          <a:lstStyle/>
          <a:p>
            <a:pPr algn="ctr">
              <a:lnSpc>
                <a:spcPct val="90000"/>
              </a:lnSpc>
            </a:pPr>
            <a:r>
              <a:rPr lang="pt-BR" sz="3200" b="0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DCEL</a:t>
            </a:r>
            <a:endParaRPr lang="pt-BR" sz="32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8"/>
          <p:cNvSpPr/>
          <p:nvPr/>
        </p:nvSpPr>
        <p:spPr>
          <a:xfrm>
            <a:off x="3338640" y="1109520"/>
            <a:ext cx="5022720" cy="5024160"/>
          </a:xfrm>
          <a:custGeom>
            <a:avLst/>
            <a:gdLst/>
            <a:ahLst/>
            <a:cxnLst/>
            <a:rect l="l" t="t" r="r" b="b"/>
            <a:pathLst>
              <a:path w="3013267" h="4977016">
                <a:moveTo>
                  <a:pt x="3013267" y="4977017"/>
                </a:moveTo>
              </a:path>
            </a:pathLst>
          </a:custGeom>
          <a:noFill/>
          <a:ln w="9360">
            <a:solidFill>
              <a:srgbClr val="8064A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9"/>
          <p:cNvSpPr/>
          <p:nvPr/>
        </p:nvSpPr>
        <p:spPr>
          <a:xfrm>
            <a:off x="6672479" y="3590505"/>
            <a:ext cx="1604785" cy="1224962"/>
          </a:xfrm>
          <a:prstGeom prst="roundRect">
            <a:avLst>
              <a:gd name="adj" fmla="val 16667"/>
            </a:avLst>
          </a:prstGeom>
          <a:solidFill>
            <a:srgbClr val="4BACC6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5360" tIns="225360" rIns="163800" bIns="225000" anchor="ctr"/>
          <a:lstStyle/>
          <a:p>
            <a:pPr algn="ctr">
              <a:lnSpc>
                <a:spcPct val="90000"/>
              </a:lnSpc>
            </a:pPr>
            <a:r>
              <a:rPr lang="pt-BR" sz="4300" b="0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DB</a:t>
            </a:r>
            <a:endParaRPr lang="pt-BR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10"/>
          <p:cNvSpPr/>
          <p:nvPr/>
        </p:nvSpPr>
        <p:spPr>
          <a:xfrm>
            <a:off x="3338640" y="1109520"/>
            <a:ext cx="5022720" cy="5024160"/>
          </a:xfrm>
          <a:custGeom>
            <a:avLst/>
            <a:gdLst/>
            <a:ahLst/>
            <a:cxnLst/>
            <a:rect l="l" t="t" r="r" b="b"/>
            <a:pathLst>
              <a:path w="2513591" h="3904690">
                <a:moveTo>
                  <a:pt x="420034" y="3904691"/>
                </a:moveTo>
              </a:path>
            </a:pathLst>
          </a:custGeom>
          <a:noFill/>
          <a:ln w="9360">
            <a:solidFill>
              <a:srgbClr val="4BACC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11"/>
          <p:cNvSpPr/>
          <p:nvPr/>
        </p:nvSpPr>
        <p:spPr>
          <a:xfrm>
            <a:off x="7492927" y="2065853"/>
            <a:ext cx="1609806" cy="1228276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5360" tIns="225360" rIns="163800" bIns="225000" anchor="ctr"/>
          <a:lstStyle/>
          <a:p>
            <a:pPr algn="ctr">
              <a:lnSpc>
                <a:spcPct val="90000"/>
              </a:lnSpc>
            </a:pPr>
            <a:r>
              <a:rPr lang="pt-BR" sz="4300" b="0" strike="noStrike" spc="-1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DP</a:t>
            </a:r>
            <a:endParaRPr lang="pt-BR" sz="1800" b="0" strike="noStrike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12"/>
          <p:cNvSpPr/>
          <p:nvPr/>
        </p:nvSpPr>
        <p:spPr>
          <a:xfrm>
            <a:off x="3338640" y="1109520"/>
            <a:ext cx="5022720" cy="5024160"/>
          </a:xfrm>
          <a:custGeom>
            <a:avLst/>
            <a:gdLst/>
            <a:ahLst/>
            <a:cxnLst/>
            <a:rect l="l" t="t" r="r" b="b"/>
            <a:pathLst>
              <a:path w="2513591" h="2513590">
                <a:moveTo>
                  <a:pt x="437982" y="1095850"/>
                </a:moveTo>
              </a:path>
            </a:pathLst>
          </a:custGeom>
          <a:noFill/>
          <a:ln w="9360">
            <a:solidFill>
              <a:srgbClr val="F7964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1">
            <a:extLst>
              <a:ext uri="{FF2B5EF4-FFF2-40B4-BE49-F238E27FC236}">
                <a16:creationId xmlns:a16="http://schemas.microsoft.com/office/drawing/2014/main" id="{DB9AE4AD-BABF-4F22-ABBE-5CC19F3B25B1}"/>
              </a:ext>
            </a:extLst>
          </p:cNvPr>
          <p:cNvSpPr/>
          <p:nvPr/>
        </p:nvSpPr>
        <p:spPr>
          <a:xfrm>
            <a:off x="4335958" y="613515"/>
            <a:ext cx="2538484" cy="1253880"/>
          </a:xfrm>
          <a:prstGeom prst="roundRect">
            <a:avLst>
              <a:gd name="adj" fmla="val 16667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225360" tIns="225360" rIns="163800" bIns="225000" anchor="ctr"/>
          <a:lstStyle/>
          <a:p>
            <a:pPr algn="ctr">
              <a:lnSpc>
                <a:spcPct val="90000"/>
              </a:lnSpc>
            </a:pPr>
            <a:r>
              <a:rPr lang="pt-BR" sz="4300" b="0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PROEC</a:t>
            </a:r>
            <a:endParaRPr lang="pt-BR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CustomShape 9"/>
          <p:cNvSpPr/>
          <p:nvPr/>
        </p:nvSpPr>
        <p:spPr>
          <a:xfrm>
            <a:off x="4738953" y="3566567"/>
            <a:ext cx="1599559" cy="1224963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5360" tIns="225360" rIns="163800" bIns="225000" anchor="ctr"/>
          <a:lstStyle/>
          <a:p>
            <a:pPr algn="ctr">
              <a:lnSpc>
                <a:spcPct val="90000"/>
              </a:lnSpc>
            </a:pPr>
            <a:r>
              <a:rPr lang="pt-BR" sz="4300" b="0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NEL</a:t>
            </a:r>
            <a:endParaRPr lang="pt-BR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CustomShape 11"/>
          <p:cNvSpPr/>
          <p:nvPr/>
        </p:nvSpPr>
        <p:spPr>
          <a:xfrm>
            <a:off x="2470420" y="3639235"/>
            <a:ext cx="1769217" cy="1224963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5360" tIns="225360" rIns="163800" bIns="225000" anchor="ctr"/>
          <a:lstStyle/>
          <a:p>
            <a:pPr algn="ctr">
              <a:lnSpc>
                <a:spcPct val="90000"/>
              </a:lnSpc>
            </a:pPr>
            <a:r>
              <a:rPr lang="pt-BR" sz="3600" b="0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DPPE</a:t>
            </a:r>
            <a:endParaRPr lang="pt-BR" sz="36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0FBD63A-D51E-4F5A-9198-2AB520C241AA}"/>
              </a:ext>
            </a:extLst>
          </p:cNvPr>
          <p:cNvSpPr txBox="1"/>
          <p:nvPr/>
        </p:nvSpPr>
        <p:spPr>
          <a:xfrm>
            <a:off x="2627798" y="5892950"/>
            <a:ext cx="71735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http://www.uems.br/pro_reitoria/extensao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FCE0220-41D5-49F1-9CFF-E7121AF2EDE4}"/>
              </a:ext>
            </a:extLst>
          </p:cNvPr>
          <p:cNvSpPr txBox="1"/>
          <p:nvPr/>
        </p:nvSpPr>
        <p:spPr>
          <a:xfrm>
            <a:off x="407963" y="1758853"/>
            <a:ext cx="11521440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effectLst/>
                <a:latin typeface="Arial" panose="020B0604020202020204" pitchFamily="34" charset="0"/>
              </a:rPr>
              <a:t>Edital Nº 011/2021 de Fluxo Contínuo – PIAE – Auxílio Emergencial PROEC/UEMS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</a:rPr>
              <a:t>Edital nº 010/2021 – Edição do PIAE – Auxílio Alimentação e Permanência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effectLst/>
                <a:latin typeface="Arial" panose="020B0604020202020204" pitchFamily="34" charset="0"/>
              </a:rPr>
              <a:t>500 auxílios permanência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</a:rPr>
              <a:t>600 auxílios alimentação</a:t>
            </a:r>
            <a:endParaRPr lang="pt-BR" sz="240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Google Shape;202;p9">
            <a:extLst>
              <a:ext uri="{FF2B5EF4-FFF2-40B4-BE49-F238E27FC236}">
                <a16:creationId xmlns:a16="http://schemas.microsoft.com/office/drawing/2014/main" id="{A62E46F3-BB98-4313-9BDE-548F6984BA63}"/>
              </a:ext>
            </a:extLst>
          </p:cNvPr>
          <p:cNvSpPr txBox="1"/>
          <p:nvPr/>
        </p:nvSpPr>
        <p:spPr>
          <a:xfrm>
            <a:off x="1438200" y="436280"/>
            <a:ext cx="9577800" cy="77364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Divisão de Atendimento Estudantil - DAE</a:t>
            </a: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7FA295C-E7A4-41BF-950F-E87B6B96B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071305"/>
            <a:ext cx="5785297" cy="354871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2FD7C5A-18F3-47A2-9A71-2E98114D123B}"/>
              </a:ext>
            </a:extLst>
          </p:cNvPr>
          <p:cNvSpPr txBox="1"/>
          <p:nvPr/>
        </p:nvSpPr>
        <p:spPr>
          <a:xfrm>
            <a:off x="407963" y="4304714"/>
            <a:ext cx="4825219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/>
              <a:t>1ª Edição = 910 inscritos</a:t>
            </a:r>
          </a:p>
          <a:p>
            <a:pPr algn="ctr">
              <a:lnSpc>
                <a:spcPct val="150000"/>
              </a:lnSpc>
            </a:pPr>
            <a:r>
              <a:rPr lang="pt-BR" sz="2000" b="1" dirty="0">
                <a:highlight>
                  <a:srgbClr val="FFFF00"/>
                </a:highlight>
              </a:rPr>
              <a:t>Até 26/03 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C00000"/>
                </a:solidFill>
              </a:rPr>
              <a:t>Analisadas 541 inscrições.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C00000"/>
                </a:solidFill>
              </a:rPr>
              <a:t>Maior dificuldade = envio correto dos documentos solicitados.</a:t>
            </a:r>
          </a:p>
        </p:txBody>
      </p:sp>
    </p:spTree>
    <p:extLst>
      <p:ext uri="{BB962C8B-B14F-4D97-AF65-F5344CB8AC3E}">
        <p14:creationId xmlns:p14="http://schemas.microsoft.com/office/powerpoint/2010/main" val="745508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6D4E1F45-4D93-48B1-9F96-B73624870978}"/>
              </a:ext>
            </a:extLst>
          </p:cNvPr>
          <p:cNvSpPr txBox="1"/>
          <p:nvPr/>
        </p:nvSpPr>
        <p:spPr>
          <a:xfrm>
            <a:off x="3049311" y="5135530"/>
            <a:ext cx="6105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dcel@uems.br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0E7A2F2-E3D1-422C-B566-DCCDEA036B7C}"/>
              </a:ext>
            </a:extLst>
          </p:cNvPr>
          <p:cNvSpPr txBox="1"/>
          <p:nvPr/>
        </p:nvSpPr>
        <p:spPr>
          <a:xfrm>
            <a:off x="844061" y="6028249"/>
            <a:ext cx="10983599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pt-BR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Chefe de Divisão: </a:t>
            </a:r>
            <a:r>
              <a:rPr lang="pt-BR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José Alexandre Franco - alexandrefranco@uems.br </a:t>
            </a:r>
            <a:endParaRPr lang="pt-BR" sz="2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8EB8543-C28F-4A31-A4B5-D881B72759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635706"/>
              </p:ext>
            </p:extLst>
          </p:nvPr>
        </p:nvGraphicFramePr>
        <p:xfrm>
          <a:off x="0" y="234439"/>
          <a:ext cx="11203583" cy="5424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6933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2"/>
          <p:cNvSpPr/>
          <p:nvPr/>
        </p:nvSpPr>
        <p:spPr>
          <a:xfrm>
            <a:off x="227510" y="1454215"/>
            <a:ext cx="11749680" cy="16534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r>
              <a:rPr lang="pt-BR" sz="2400" dirty="0"/>
              <a:t>Ó</a:t>
            </a:r>
            <a:r>
              <a:rPr lang="pt-BR" sz="2400" b="0" i="0" u="none" strike="noStrike" baseline="0" dirty="0"/>
              <a:t>rgão que orienta, coordena, controla, avalia e executa as atividades desenvolvidas no âmbito de sua competência, entre elas de coordenar a Política de Cultura, Esporte e Lazer da UEMS, bem como de </a:t>
            </a:r>
            <a:r>
              <a:rPr lang="pt-B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imSun"/>
              </a:rPr>
              <a:t>responsável por analisar, cadastrar, supervisionar e acompanhar ações de extensão junto a comunidade acadêmica e comunidade externa a UEMS.</a:t>
            </a:r>
            <a:endParaRPr lang="pt-B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TextShape 1">
            <a:extLst>
              <a:ext uri="{FF2B5EF4-FFF2-40B4-BE49-F238E27FC236}">
                <a16:creationId xmlns:a16="http://schemas.microsoft.com/office/drawing/2014/main" id="{A08C5D1C-0095-42C9-A622-3AAE6CDE1FCC}"/>
              </a:ext>
            </a:extLst>
          </p:cNvPr>
          <p:cNvSpPr txBox="1"/>
          <p:nvPr/>
        </p:nvSpPr>
        <p:spPr>
          <a:xfrm>
            <a:off x="4380175" y="3831351"/>
            <a:ext cx="7574002" cy="259742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pt-BR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Edital 06 - 2021-PIBCEL – PROEC-UEMS</a:t>
            </a:r>
            <a:endParaRPr lang="pt-B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pt-BR" sz="2400" b="1" strike="noStrike" spc="-1" dirty="0">
                <a:solidFill>
                  <a:srgbClr val="000000"/>
                </a:solidFill>
                <a:highlight>
                  <a:srgbClr val="FFFF00"/>
                </a:highlight>
                <a:uFill>
                  <a:solidFill>
                    <a:srgbClr val="FFFFFF"/>
                  </a:solidFill>
                </a:uFill>
                <a:latin typeface="Arial"/>
              </a:rPr>
              <a:t>Inscrições: 22</a:t>
            </a:r>
            <a:r>
              <a:rPr lang="pt-BR" sz="2400" b="1" dirty="0">
                <a:highlight>
                  <a:srgbClr val="FFFF00"/>
                </a:highlight>
              </a:rPr>
              <a:t>/02/2021 a 16/04/2021</a:t>
            </a:r>
          </a:p>
          <a:p>
            <a:pPr algn="ctr">
              <a:lnSpc>
                <a:spcPct val="150000"/>
              </a:lnSpc>
            </a:pPr>
            <a:r>
              <a:rPr lang="pt-BR" sz="2400" b="1" strike="noStrike" spc="-1" dirty="0">
                <a:solidFill>
                  <a:srgbClr val="000000"/>
                </a:solidFill>
                <a:highlight>
                  <a:srgbClr val="FFFF00"/>
                </a:highlight>
                <a:uFill>
                  <a:solidFill>
                    <a:srgbClr val="FFFFFF"/>
                  </a:solidFill>
                </a:uFill>
                <a:latin typeface="Arial"/>
              </a:rPr>
              <a:t>Submissão: </a:t>
            </a:r>
            <a:r>
              <a:rPr lang="pt-BR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http://sigproj.ufrj.br/index.php</a:t>
            </a:r>
            <a:endParaRPr lang="pt-BR" sz="2400" b="1" strike="noStrike" spc="-1" dirty="0">
              <a:solidFill>
                <a:srgbClr val="000000"/>
              </a:solidFill>
              <a:highlight>
                <a:srgbClr val="FFFF00"/>
              </a:highlight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pt-BR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Quantidades: </a:t>
            </a:r>
            <a:r>
              <a:rPr lang="pt-BR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r>
            <a:r>
              <a:rPr lang="pt-BR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0 - Valor:</a:t>
            </a:r>
            <a:r>
              <a:rPr lang="pt-B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t-BR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R$ 400,00</a:t>
            </a:r>
          </a:p>
          <a:p>
            <a:pPr algn="ctr">
              <a:lnSpc>
                <a:spcPct val="150000"/>
              </a:lnSpc>
            </a:pPr>
            <a:r>
              <a:rPr lang="pt-BR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Duração da bolsa :</a:t>
            </a:r>
            <a:r>
              <a:rPr lang="pt-B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t-BR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agosto/2021 até julho/2022</a:t>
            </a:r>
          </a:p>
        </p:txBody>
      </p:sp>
      <p:sp>
        <p:nvSpPr>
          <p:cNvPr id="6" name="Google Shape;202;p9">
            <a:extLst>
              <a:ext uri="{FF2B5EF4-FFF2-40B4-BE49-F238E27FC236}">
                <a16:creationId xmlns:a16="http://schemas.microsoft.com/office/drawing/2014/main" id="{5D488589-12C3-4CE3-9589-FC2BEBEBFA3F}"/>
              </a:ext>
            </a:extLst>
          </p:cNvPr>
          <p:cNvSpPr txBox="1"/>
          <p:nvPr/>
        </p:nvSpPr>
        <p:spPr>
          <a:xfrm>
            <a:off x="1438200" y="436280"/>
            <a:ext cx="9577800" cy="77364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Divisão de Cultura, Esporte e Lazer - DCEL</a:t>
            </a:r>
            <a:endParaRPr sz="16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01906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1">
            <a:extLst>
              <a:ext uri="{FF2B5EF4-FFF2-40B4-BE49-F238E27FC236}">
                <a16:creationId xmlns:a16="http://schemas.microsoft.com/office/drawing/2014/main" id="{81A4931F-61C9-40F4-AA5E-E1CB959AF231}"/>
              </a:ext>
            </a:extLst>
          </p:cNvPr>
          <p:cNvSpPr/>
          <p:nvPr/>
        </p:nvSpPr>
        <p:spPr>
          <a:xfrm>
            <a:off x="258342" y="214403"/>
            <a:ext cx="2214876" cy="125388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5360" tIns="225360" rIns="163800" bIns="225000" anchor="ctr"/>
          <a:lstStyle/>
          <a:p>
            <a:pPr algn="ctr">
              <a:lnSpc>
                <a:spcPct val="90000"/>
              </a:lnSpc>
            </a:pPr>
            <a:r>
              <a:rPr lang="pt-BR" sz="4300" b="0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DCEL</a:t>
            </a:r>
            <a:endParaRPr lang="pt-BR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73291CB-234F-4B33-A6C6-4CCD6B9BD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101" y="2271418"/>
            <a:ext cx="9669101" cy="435471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7F6DE50-ACDB-42CA-9C5C-1EE9466CC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754" y="578322"/>
            <a:ext cx="9415604" cy="14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215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5CBE4D6A-8A31-4B95-999F-4E9895CD6D25}"/>
              </a:ext>
            </a:extLst>
          </p:cNvPr>
          <p:cNvSpPr txBox="1"/>
          <p:nvPr/>
        </p:nvSpPr>
        <p:spPr>
          <a:xfrm>
            <a:off x="576775" y="3568713"/>
            <a:ext cx="11282289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Todas as atividades presenciais que aconteciam na Casa da Cultura foram suspensas por conta da pandemia. 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Está em andamento o curso de cultura “Teoria e Percepção Musical” disponível somente para os alunos que já faziam parte do curso de piano por se tratar de reforço teórico.</a:t>
            </a:r>
          </a:p>
        </p:txBody>
      </p:sp>
      <p:sp>
        <p:nvSpPr>
          <p:cNvPr id="13" name="CustomShape 1">
            <a:extLst>
              <a:ext uri="{FF2B5EF4-FFF2-40B4-BE49-F238E27FC236}">
                <a16:creationId xmlns:a16="http://schemas.microsoft.com/office/drawing/2014/main" id="{81A4931F-61C9-40F4-AA5E-E1CB959AF231}"/>
              </a:ext>
            </a:extLst>
          </p:cNvPr>
          <p:cNvSpPr/>
          <p:nvPr/>
        </p:nvSpPr>
        <p:spPr>
          <a:xfrm>
            <a:off x="4886612" y="200335"/>
            <a:ext cx="2214876" cy="125388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5360" tIns="225360" rIns="163800" bIns="225000" anchor="ctr"/>
          <a:lstStyle/>
          <a:p>
            <a:pPr algn="ctr">
              <a:lnSpc>
                <a:spcPct val="90000"/>
              </a:lnSpc>
            </a:pPr>
            <a:r>
              <a:rPr lang="pt-BR" sz="4300" b="0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DCEL</a:t>
            </a:r>
            <a:endParaRPr lang="pt-BR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o Explicativo: Seta para Baixo 1">
            <a:extLst>
              <a:ext uri="{FF2B5EF4-FFF2-40B4-BE49-F238E27FC236}">
                <a16:creationId xmlns:a16="http://schemas.microsoft.com/office/drawing/2014/main" id="{7B457A1D-7B56-4F24-8C14-2D03B4667D2D}"/>
              </a:ext>
            </a:extLst>
          </p:cNvPr>
          <p:cNvSpPr/>
          <p:nvPr/>
        </p:nvSpPr>
        <p:spPr>
          <a:xfrm>
            <a:off x="2954214" y="1870474"/>
            <a:ext cx="5753687" cy="1549266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ATIVIDADES PARA A COMUNIDADE</a:t>
            </a:r>
          </a:p>
          <a:p>
            <a:pPr algn="ctr"/>
            <a:r>
              <a:rPr lang="pt-BR" sz="2400" b="1" dirty="0">
                <a:solidFill>
                  <a:srgbClr val="FF0000"/>
                </a:solidFill>
              </a:rPr>
              <a:t>(online)</a:t>
            </a:r>
          </a:p>
        </p:txBody>
      </p:sp>
    </p:spTree>
    <p:extLst>
      <p:ext uri="{BB962C8B-B14F-4D97-AF65-F5344CB8AC3E}">
        <p14:creationId xmlns:p14="http://schemas.microsoft.com/office/powerpoint/2010/main" val="8184145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>
            <a:extLst>
              <a:ext uri="{FF2B5EF4-FFF2-40B4-BE49-F238E27FC236}">
                <a16:creationId xmlns:a16="http://schemas.microsoft.com/office/drawing/2014/main" id="{80463448-CB48-43D7-8CEE-010AE3C93998}"/>
              </a:ext>
            </a:extLst>
          </p:cNvPr>
          <p:cNvSpPr/>
          <p:nvPr/>
        </p:nvSpPr>
        <p:spPr>
          <a:xfrm>
            <a:off x="5136470" y="646560"/>
            <a:ext cx="1931760" cy="12538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560">
            <a:noFill/>
            <a:rou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5360" tIns="225360" rIns="163800" bIns="225000" anchor="ctr"/>
          <a:lstStyle/>
          <a:p>
            <a:pPr algn="ctr">
              <a:lnSpc>
                <a:spcPct val="90000"/>
              </a:lnSpc>
            </a:pPr>
            <a:r>
              <a:rPr lang="pt-BR" sz="4300" b="0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DP</a:t>
            </a:r>
            <a:endParaRPr lang="pt-BR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314C23B-AC8D-4B82-BA65-2B30D9DC67B7}"/>
              </a:ext>
            </a:extLst>
          </p:cNvPr>
          <p:cNvSpPr txBox="1"/>
          <p:nvPr/>
        </p:nvSpPr>
        <p:spPr>
          <a:xfrm>
            <a:off x="2711574" y="2820104"/>
            <a:ext cx="64157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editorauems@uems.br</a:t>
            </a:r>
            <a:endParaRPr lang="pt-BR" sz="2800" b="1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endParaRPr lang="pt-BR" sz="2800" b="1" dirty="0"/>
          </a:p>
          <a:p>
            <a:pPr algn="ctr"/>
            <a:r>
              <a:rPr lang="pt-BR" sz="2800" b="1" dirty="0"/>
              <a:t>http://www.uems.br/editora</a:t>
            </a:r>
          </a:p>
        </p:txBody>
      </p:sp>
      <p:sp>
        <p:nvSpPr>
          <p:cNvPr id="6" name="TextShape 5">
            <a:extLst>
              <a:ext uri="{FF2B5EF4-FFF2-40B4-BE49-F238E27FC236}">
                <a16:creationId xmlns:a16="http://schemas.microsoft.com/office/drawing/2014/main" id="{4A964737-12DE-4744-9627-E4B1A8263D33}"/>
              </a:ext>
            </a:extLst>
          </p:cNvPr>
          <p:cNvSpPr txBox="1"/>
          <p:nvPr/>
        </p:nvSpPr>
        <p:spPr>
          <a:xfrm>
            <a:off x="172817" y="5335628"/>
            <a:ext cx="11493305" cy="46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2800" b="1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8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Chefe da Divisão - Prof. Dr. </a:t>
            </a:r>
            <a:r>
              <a:rPr lang="pt-BR" sz="2800" b="1" spc="-1" dirty="0" err="1">
                <a:uFill>
                  <a:solidFill>
                    <a:srgbClr val="FFFFFF"/>
                  </a:solidFill>
                </a:uFill>
                <a:latin typeface="Calibri"/>
              </a:rPr>
              <a:t>Neurivaldo</a:t>
            </a:r>
            <a:r>
              <a:rPr lang="pt-BR" sz="28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 Pedroso Junior – jr@uems.br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5F3C79A-D213-460F-9FF2-9153821AC7CE}"/>
              </a:ext>
            </a:extLst>
          </p:cNvPr>
          <p:cNvSpPr txBox="1"/>
          <p:nvPr/>
        </p:nvSpPr>
        <p:spPr>
          <a:xfrm>
            <a:off x="872440" y="2006302"/>
            <a:ext cx="10459820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FF0000"/>
                </a:solidFill>
              </a:rPr>
              <a:t>ÓRGÃO RESPONSÁVEL PELA EDITORA E PORTAL DE PERIÓDICOS DA UEMS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Publicação de livros impressos e digitais.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Hospedagem de revistas científicas.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Hospedagem de Anais de eventos da UEMS.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Solicitação de ISBN – material produzido na UEMS.</a:t>
            </a:r>
          </a:p>
        </p:txBody>
      </p:sp>
      <p:sp>
        <p:nvSpPr>
          <p:cNvPr id="7" name="Google Shape;202;p9">
            <a:extLst>
              <a:ext uri="{FF2B5EF4-FFF2-40B4-BE49-F238E27FC236}">
                <a16:creationId xmlns:a16="http://schemas.microsoft.com/office/drawing/2014/main" id="{7F27D0B8-2500-409C-8EBF-BCCFC3677799}"/>
              </a:ext>
            </a:extLst>
          </p:cNvPr>
          <p:cNvSpPr txBox="1"/>
          <p:nvPr/>
        </p:nvSpPr>
        <p:spPr>
          <a:xfrm>
            <a:off x="1438200" y="436280"/>
            <a:ext cx="9577800" cy="77364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Divisão de Publicações - DP</a:t>
            </a:r>
            <a:endParaRPr sz="16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9465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2"/>
          <p:cNvSpPr/>
          <p:nvPr/>
        </p:nvSpPr>
        <p:spPr>
          <a:xfrm>
            <a:off x="748080" y="1720357"/>
            <a:ext cx="1026792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C00000"/>
                </a:solidFill>
                <a:latin typeface="Arial"/>
                <a:ea typeface="DejaVu Sans"/>
              </a:rPr>
              <a:t>Biblioteca Virtual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123" name="TextShape 3"/>
          <p:cNvSpPr txBox="1"/>
          <p:nvPr/>
        </p:nvSpPr>
        <p:spPr>
          <a:xfrm>
            <a:off x="648000" y="2476800"/>
            <a:ext cx="10944000" cy="24259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pt-B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br>
              <a:rPr dirty="0"/>
            </a:br>
            <a:r>
              <a:rPr lang="pt-B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  Pearson Brasil disponibilizou o </a:t>
            </a:r>
            <a:r>
              <a:rPr lang="pt-BR" sz="32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acesso até 30/04/2021</a:t>
            </a:r>
            <a:r>
              <a:rPr lang="pt-B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br>
              <a:rPr dirty="0"/>
            </a:br>
            <a:endParaRPr lang="pt-BR" sz="3200" b="0" strike="noStrike" spc="-1" dirty="0">
              <a:latin typeface="Arial"/>
            </a:endParaRPr>
          </a:p>
          <a:p>
            <a:r>
              <a:rPr lang="pt-B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link: </a:t>
            </a:r>
            <a:r>
              <a:rPr lang="pt-BR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https://plataforma.bvirtual.com.br/acesso/uems</a:t>
            </a:r>
            <a:endParaRPr lang="pt-BR" sz="3200" b="0" strike="noStrike" spc="-1" dirty="0">
              <a:latin typeface="Arial"/>
            </a:endParaRPr>
          </a:p>
          <a:p>
            <a:r>
              <a:rPr lang="pt-B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5" name="Google Shape;202;p9">
            <a:extLst>
              <a:ext uri="{FF2B5EF4-FFF2-40B4-BE49-F238E27FC236}">
                <a16:creationId xmlns:a16="http://schemas.microsoft.com/office/drawing/2014/main" id="{5416DDEE-B44E-405F-8EBE-E7C6B440E8C4}"/>
              </a:ext>
            </a:extLst>
          </p:cNvPr>
          <p:cNvSpPr txBox="1"/>
          <p:nvPr/>
        </p:nvSpPr>
        <p:spPr>
          <a:xfrm>
            <a:off x="1438200" y="436280"/>
            <a:ext cx="9577800" cy="77364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Divisão de Bibliotecas - DB</a:t>
            </a:r>
            <a:endParaRPr sz="16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Shape 5">
            <a:extLst>
              <a:ext uri="{FF2B5EF4-FFF2-40B4-BE49-F238E27FC236}">
                <a16:creationId xmlns:a16="http://schemas.microsoft.com/office/drawing/2014/main" id="{7ECEC7D0-254D-4C09-A23F-988E8FC3757F}"/>
              </a:ext>
            </a:extLst>
          </p:cNvPr>
          <p:cNvSpPr txBox="1"/>
          <p:nvPr/>
        </p:nvSpPr>
        <p:spPr>
          <a:xfrm>
            <a:off x="172817" y="5335628"/>
            <a:ext cx="11493305" cy="46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2800" b="1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8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Chefe da Divisão – </a:t>
            </a:r>
            <a:r>
              <a:rPr lang="pt-BR" sz="2800" b="1" spc="-1" dirty="0" err="1">
                <a:uFill>
                  <a:solidFill>
                    <a:srgbClr val="FFFFFF"/>
                  </a:solidFill>
                </a:uFill>
                <a:latin typeface="Calibri"/>
              </a:rPr>
              <a:t>Deoclécio</a:t>
            </a:r>
            <a:r>
              <a:rPr lang="pt-BR" sz="28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 Machado – </a:t>
            </a:r>
            <a:r>
              <a:rPr lang="pt-BR" sz="2800" b="1" spc="-1" dirty="0"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deoclecio@uems.br</a:t>
            </a:r>
            <a:endParaRPr lang="pt-BR" sz="2800" b="1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800" b="1" spc="-1" dirty="0"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biblio@uems.br</a:t>
            </a:r>
            <a:r>
              <a:rPr lang="pt-BR" sz="28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6953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1508677" y="411480"/>
            <a:ext cx="1931400" cy="1253520"/>
          </a:xfrm>
          <a:prstGeom prst="roundRect">
            <a:avLst>
              <a:gd name="adj" fmla="val 16667"/>
            </a:avLst>
          </a:prstGeom>
          <a:solidFill>
            <a:srgbClr val="4BACC6"/>
          </a:solidFill>
          <a:ln w="25560">
            <a:noFill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5360" tIns="225360" rIns="163800" bIns="22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43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DB</a:t>
            </a:r>
            <a:endParaRPr lang="pt-BR" sz="4300" b="0" strike="noStrike" spc="-1" dirty="0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857520" y="1631520"/>
            <a:ext cx="1026792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800" b="1" strike="noStrike" spc="-1">
                <a:solidFill>
                  <a:srgbClr val="C00000"/>
                </a:solidFill>
                <a:latin typeface="Arial"/>
                <a:ea typeface="DejaVu Sans"/>
              </a:rPr>
              <a:t>BIBLIOTECAS DA UEMS</a:t>
            </a:r>
            <a:endParaRPr lang="pt-BR" sz="2800" b="0" strike="noStrike" spc="-1">
              <a:latin typeface="Arial"/>
            </a:endParaRPr>
          </a:p>
        </p:txBody>
      </p:sp>
      <p:pic>
        <p:nvPicPr>
          <p:cNvPr id="119" name="Imagem 5"/>
          <p:cNvPicPr/>
          <p:nvPr/>
        </p:nvPicPr>
        <p:blipFill>
          <a:blip r:embed="rId2"/>
          <a:stretch/>
        </p:blipFill>
        <p:spPr>
          <a:xfrm>
            <a:off x="0" y="2223360"/>
            <a:ext cx="11867040" cy="4924080"/>
          </a:xfrm>
          <a:prstGeom prst="rect">
            <a:avLst/>
          </a:prstGeom>
          <a:ln>
            <a:noFill/>
          </a:ln>
        </p:spPr>
      </p:pic>
      <p:sp>
        <p:nvSpPr>
          <p:cNvPr id="120" name="CustomShape 3"/>
          <p:cNvSpPr/>
          <p:nvPr/>
        </p:nvSpPr>
        <p:spPr>
          <a:xfrm>
            <a:off x="9668520" y="1038240"/>
            <a:ext cx="719280" cy="22330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84A5C27F-E9C6-4D0E-BA0B-28BE1172065F}"/>
              </a:ext>
            </a:extLst>
          </p:cNvPr>
          <p:cNvSpPr/>
          <p:nvPr/>
        </p:nvSpPr>
        <p:spPr>
          <a:xfrm>
            <a:off x="7146387" y="3967089"/>
            <a:ext cx="1899139" cy="3612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2B024B72-B4C3-49F2-95CC-C4556440FA62}"/>
              </a:ext>
            </a:extLst>
          </p:cNvPr>
          <p:cNvSpPr/>
          <p:nvPr/>
        </p:nvSpPr>
        <p:spPr>
          <a:xfrm>
            <a:off x="9228406" y="3864601"/>
            <a:ext cx="1519311" cy="46370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992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5B12AB6-67C0-441E-8B92-F374C81CF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35"/>
            <a:ext cx="12204700" cy="648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D89A4D7-FBF0-4CC2-8401-F7930AED3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50" y="78818"/>
            <a:ext cx="10656000" cy="66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66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AE0A1B1-9D6F-4CF6-AF13-DF22D1B47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948"/>
            <a:ext cx="12204700" cy="634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31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9">
            <a:extLst>
              <a:ext uri="{FF2B5EF4-FFF2-40B4-BE49-F238E27FC236}">
                <a16:creationId xmlns:a16="http://schemas.microsoft.com/office/drawing/2014/main" id="{A14F6F4E-F23D-1049-9E4B-6C8D4932BEEF}"/>
              </a:ext>
            </a:extLst>
          </p:cNvPr>
          <p:cNvSpPr/>
          <p:nvPr/>
        </p:nvSpPr>
        <p:spPr>
          <a:xfrm>
            <a:off x="8930607" y="272256"/>
            <a:ext cx="1734419" cy="1066793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5360" tIns="225360" rIns="163800" bIns="225000" anchor="ctr"/>
          <a:lstStyle/>
          <a:p>
            <a:pPr algn="ctr">
              <a:lnSpc>
                <a:spcPct val="90000"/>
              </a:lnSpc>
            </a:pPr>
            <a:r>
              <a:rPr lang="pt-BR" sz="4300" b="0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NEL</a:t>
            </a:r>
            <a:endParaRPr lang="pt-BR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F00C1D6-4A8E-4B03-B709-9BAD314FD03D}"/>
              </a:ext>
            </a:extLst>
          </p:cNvPr>
          <p:cNvSpPr txBox="1"/>
          <p:nvPr/>
        </p:nvSpPr>
        <p:spPr>
          <a:xfrm>
            <a:off x="7448078" y="1619419"/>
            <a:ext cx="461421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hlinkClick r:id="rId2"/>
              </a:rPr>
              <a:t>http://www.uems.br/nel</a:t>
            </a:r>
            <a:endParaRPr lang="pt-BR" sz="2800" b="1" dirty="0"/>
          </a:p>
          <a:p>
            <a:pPr algn="ctr"/>
            <a:endParaRPr lang="pt-BR" sz="2800" b="1" dirty="0"/>
          </a:p>
          <a:p>
            <a:pPr algn="ctr"/>
            <a:r>
              <a:rPr lang="pt-BR" sz="2800" b="1" dirty="0"/>
              <a:t>Cursos: </a:t>
            </a:r>
            <a:r>
              <a:rPr lang="pt-BR" sz="2400" b="1" dirty="0">
                <a:hlinkClick r:id="rId3"/>
              </a:rPr>
              <a:t>nel.uems@gmail.com</a:t>
            </a:r>
            <a:endParaRPr lang="pt-BR" sz="2800" b="1" dirty="0"/>
          </a:p>
          <a:p>
            <a:pPr algn="ctr"/>
            <a:endParaRPr lang="pt-BR" sz="2800" b="1" dirty="0"/>
          </a:p>
          <a:p>
            <a:pPr algn="ctr"/>
            <a:r>
              <a:rPr lang="pt-BR" sz="2800" b="1" dirty="0"/>
              <a:t>Proficiência:</a:t>
            </a:r>
          </a:p>
          <a:p>
            <a:pPr algn="ctr"/>
            <a:r>
              <a:rPr lang="pt-BR" sz="2400" b="1" dirty="0">
                <a:hlinkClick r:id="rId4"/>
              </a:rPr>
              <a:t>nelproficiencia@gmail.com</a:t>
            </a:r>
            <a:endParaRPr lang="pt-BR" sz="2400" b="1" dirty="0"/>
          </a:p>
          <a:p>
            <a:pPr algn="ctr"/>
            <a:endParaRPr lang="pt-BR" sz="2800" b="1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B538985-CD41-4EA1-A6ED-A695E18C2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03" y="272256"/>
            <a:ext cx="7305675" cy="6296025"/>
          </a:xfrm>
          <a:prstGeom prst="rect">
            <a:avLst/>
          </a:prstGeom>
        </p:spPr>
      </p:pic>
      <p:sp>
        <p:nvSpPr>
          <p:cNvPr id="12" name="TextShape 5">
            <a:extLst>
              <a:ext uri="{FF2B5EF4-FFF2-40B4-BE49-F238E27FC236}">
                <a16:creationId xmlns:a16="http://schemas.microsoft.com/office/drawing/2014/main" id="{E75E210A-A527-4177-9166-927A0F0B6FE1}"/>
              </a:ext>
            </a:extLst>
          </p:cNvPr>
          <p:cNvSpPr txBox="1"/>
          <p:nvPr/>
        </p:nvSpPr>
        <p:spPr>
          <a:xfrm>
            <a:off x="7745096" y="4539640"/>
            <a:ext cx="4020182" cy="70093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2800" b="1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8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Chefe da Divisão - Profa. Dra. Aline </a:t>
            </a:r>
            <a:r>
              <a:rPr lang="pt-BR" sz="2800" b="1" spc="-1" dirty="0" err="1">
                <a:uFill>
                  <a:solidFill>
                    <a:srgbClr val="FFFFFF"/>
                  </a:solidFill>
                </a:uFill>
                <a:latin typeface="Calibri"/>
              </a:rPr>
              <a:t>Saddi</a:t>
            </a:r>
            <a:r>
              <a:rPr lang="pt-BR" sz="28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 Chaves – alinechaves@uems.br</a:t>
            </a:r>
          </a:p>
        </p:txBody>
      </p:sp>
    </p:spTree>
    <p:extLst>
      <p:ext uri="{BB962C8B-B14F-4D97-AF65-F5344CB8AC3E}">
        <p14:creationId xmlns:p14="http://schemas.microsoft.com/office/powerpoint/2010/main" val="2712193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2274652-5549-7348-A649-812E838A11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" t="14641" r="23536" b="8974"/>
          <a:stretch/>
        </p:blipFill>
        <p:spPr>
          <a:xfrm>
            <a:off x="1999311" y="0"/>
            <a:ext cx="820607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92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A44AFF6-57E8-6A44-B593-18A89E0A82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1" t="14497" r="32917" b="9065"/>
          <a:stretch/>
        </p:blipFill>
        <p:spPr>
          <a:xfrm>
            <a:off x="1026473" y="210952"/>
            <a:ext cx="7348062" cy="662958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05455E5-9AF1-4928-AAFD-93F68129ECDF}"/>
              </a:ext>
            </a:extLst>
          </p:cNvPr>
          <p:cNvSpPr txBox="1"/>
          <p:nvPr/>
        </p:nvSpPr>
        <p:spPr>
          <a:xfrm>
            <a:off x="8721970" y="2577346"/>
            <a:ext cx="322150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PRÓXIMA SESSÃO</a:t>
            </a:r>
          </a:p>
          <a:p>
            <a:pPr>
              <a:lnSpc>
                <a:spcPct val="150000"/>
              </a:lnSpc>
            </a:pPr>
            <a:endParaRPr lang="pt-BR" sz="2400" dirty="0"/>
          </a:p>
          <a:p>
            <a:pPr algn="ctr">
              <a:lnSpc>
                <a:spcPct val="150000"/>
              </a:lnSpc>
            </a:pPr>
            <a:r>
              <a:rPr lang="pt-BR" sz="2400" b="1" dirty="0"/>
              <a:t>MAIO / 2021</a:t>
            </a:r>
          </a:p>
        </p:txBody>
      </p:sp>
    </p:spTree>
    <p:extLst>
      <p:ext uri="{BB962C8B-B14F-4D97-AF65-F5344CB8AC3E}">
        <p14:creationId xmlns:p14="http://schemas.microsoft.com/office/powerpoint/2010/main" val="4256857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3"/>
          <p:cNvSpPr txBox="1"/>
          <p:nvPr/>
        </p:nvSpPr>
        <p:spPr>
          <a:xfrm>
            <a:off x="630350" y="1802426"/>
            <a:ext cx="10944000" cy="26348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3200" spc="-1" dirty="0"/>
              <a:t>A </a:t>
            </a:r>
            <a:r>
              <a:rPr lang="pt-BR" sz="3200" b="1" spc="-1" dirty="0"/>
              <a:t>Divisão de Programas e Projetos Estratégicos </a:t>
            </a:r>
          </a:p>
          <a:p>
            <a:pPr algn="just">
              <a:lnSpc>
                <a:spcPct val="150000"/>
              </a:lnSpc>
            </a:pPr>
            <a:r>
              <a:rPr lang="pt-BR" sz="3200" spc="-1" dirty="0"/>
              <a:t>órgão responsável por acolher, identificar, investigar, sistematizar, orientar, apoiar, realizar e monitorar ações de desenvolvimento de programas e projetos estratégicos de interesse da instituição. </a:t>
            </a:r>
          </a:p>
        </p:txBody>
      </p:sp>
      <p:sp>
        <p:nvSpPr>
          <p:cNvPr id="5" name="CustomShape 11"/>
          <p:cNvSpPr/>
          <p:nvPr/>
        </p:nvSpPr>
        <p:spPr>
          <a:xfrm>
            <a:off x="5235391" y="254765"/>
            <a:ext cx="1769217" cy="1224963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5360" tIns="225360" rIns="163800" bIns="225000" anchor="ctr"/>
          <a:lstStyle/>
          <a:p>
            <a:pPr algn="ctr">
              <a:lnSpc>
                <a:spcPct val="90000"/>
              </a:lnSpc>
            </a:pPr>
            <a:r>
              <a:rPr lang="pt-BR" sz="3600" b="0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DPPE</a:t>
            </a:r>
            <a:endParaRPr lang="pt-BR" sz="36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65C0546-F987-44BE-B16E-D293F5061601}"/>
              </a:ext>
            </a:extLst>
          </p:cNvPr>
          <p:cNvSpPr txBox="1"/>
          <p:nvPr/>
        </p:nvSpPr>
        <p:spPr>
          <a:xfrm>
            <a:off x="773723" y="5877887"/>
            <a:ext cx="9879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-1" dirty="0"/>
              <a:t>Chefe da Divisão: Prof. Dr. João Fábio Sanches Silva  - joaofabio@uems.br</a:t>
            </a:r>
          </a:p>
          <a:p>
            <a:pPr algn="ctr"/>
            <a:r>
              <a:rPr lang="pt-BR" sz="2000" b="1" spc="-1" dirty="0"/>
              <a:t>dppe@uems.br</a:t>
            </a:r>
            <a:endParaRPr lang="pt-BR" sz="2000" b="1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4077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3"/>
          <p:cNvSpPr txBox="1"/>
          <p:nvPr/>
        </p:nvSpPr>
        <p:spPr>
          <a:xfrm>
            <a:off x="379828" y="1824569"/>
            <a:ext cx="11194522" cy="445047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spc="-1" dirty="0"/>
              <a:t>Setor de Acolhimento a Refugiados, Migrantes e Apátridas </a:t>
            </a:r>
            <a:endParaRPr lang="pt-BR" sz="3200" spc="-1" dirty="0"/>
          </a:p>
          <a:p>
            <a:pPr algn="just">
              <a:lnSpc>
                <a:spcPct val="150000"/>
              </a:lnSpc>
            </a:pPr>
            <a:r>
              <a:rPr lang="pt-BR" sz="3200" spc="-1" dirty="0"/>
              <a:t>responsável por orientar, coordenar e acompanhar as ações de extensão voltadas ao acolhimento linguístico, humanitário e educacional para a comunidade migrante internacional.</a:t>
            </a:r>
          </a:p>
          <a:p>
            <a:pPr algn="ctr">
              <a:lnSpc>
                <a:spcPct val="150000"/>
              </a:lnSpc>
            </a:pPr>
            <a:r>
              <a:rPr lang="pt-BR" sz="3200" b="1" spc="-1" dirty="0"/>
              <a:t>acolhimento@uems.br</a:t>
            </a:r>
          </a:p>
        </p:txBody>
      </p:sp>
      <p:sp>
        <p:nvSpPr>
          <p:cNvPr id="5" name="CustomShape 11"/>
          <p:cNvSpPr/>
          <p:nvPr/>
        </p:nvSpPr>
        <p:spPr>
          <a:xfrm>
            <a:off x="5235391" y="254765"/>
            <a:ext cx="1769217" cy="1224963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5360" tIns="225360" rIns="163800" bIns="225000" anchor="ctr"/>
          <a:lstStyle/>
          <a:p>
            <a:pPr algn="ctr">
              <a:lnSpc>
                <a:spcPct val="90000"/>
              </a:lnSpc>
            </a:pPr>
            <a:r>
              <a:rPr lang="pt-BR" sz="3600" b="0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DPPE</a:t>
            </a:r>
            <a:endParaRPr lang="pt-BR" sz="36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3066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3"/>
          <p:cNvSpPr txBox="1"/>
          <p:nvPr/>
        </p:nvSpPr>
        <p:spPr>
          <a:xfrm>
            <a:off x="630350" y="1631557"/>
            <a:ext cx="10944000" cy="357742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spc="-1" dirty="0"/>
              <a:t>Setor de Programas e </a:t>
            </a:r>
            <a:r>
              <a:rPr lang="pt-BR" sz="3200" b="1" spc="-1"/>
              <a:t>Projetos Institucionais</a:t>
            </a:r>
            <a:endParaRPr lang="pt-BR" sz="3200" spc="-1" dirty="0"/>
          </a:p>
          <a:p>
            <a:pPr algn="just">
              <a:lnSpc>
                <a:spcPct val="150000"/>
              </a:lnSpc>
            </a:pPr>
            <a:r>
              <a:rPr lang="pt-BR" sz="3200" spc="-1" dirty="0"/>
              <a:t>responsável por definir critérios de seleção e sistemas de acompanhamento e avaliação de programas e projetos considerados estratégicos, tendo por finalidade a transparência e publicização dos mesmos.</a:t>
            </a:r>
          </a:p>
          <a:p>
            <a:pPr algn="ctr">
              <a:lnSpc>
                <a:spcPct val="150000"/>
              </a:lnSpc>
            </a:pPr>
            <a:r>
              <a:rPr lang="pt-BR" sz="3200" b="1" spc="-1" dirty="0"/>
              <a:t>projestrategico@uems.br</a:t>
            </a:r>
          </a:p>
        </p:txBody>
      </p:sp>
      <p:sp>
        <p:nvSpPr>
          <p:cNvPr id="5" name="CustomShape 11"/>
          <p:cNvSpPr/>
          <p:nvPr/>
        </p:nvSpPr>
        <p:spPr>
          <a:xfrm>
            <a:off x="5235391" y="254765"/>
            <a:ext cx="1769217" cy="1224963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5360" tIns="225360" rIns="163800" bIns="225000" anchor="ctr"/>
          <a:lstStyle/>
          <a:p>
            <a:pPr algn="ctr">
              <a:lnSpc>
                <a:spcPct val="90000"/>
              </a:lnSpc>
            </a:pPr>
            <a:r>
              <a:rPr lang="pt-BR" sz="3600" b="0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DPPE</a:t>
            </a:r>
            <a:endParaRPr lang="pt-BR" sz="36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018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9EB62FD-5DF1-4C7D-9BDA-BE4873B46D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50" y="292593"/>
            <a:ext cx="8388000" cy="28159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4466703-91E9-4394-878C-D0378C7250DB}"/>
              </a:ext>
            </a:extLst>
          </p:cNvPr>
          <p:cNvSpPr txBox="1"/>
          <p:nvPr/>
        </p:nvSpPr>
        <p:spPr>
          <a:xfrm>
            <a:off x="436099" y="3239626"/>
            <a:ext cx="115073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Pró-reitora: </a:t>
            </a:r>
            <a:r>
              <a:rPr lang="pt-BR" sz="2800" dirty="0"/>
              <a:t>Profa. Dra. Marcia Regina Martins Alvarenga – marciaregina@uems.br</a:t>
            </a:r>
          </a:p>
          <a:p>
            <a:endParaRPr lang="pt-BR" sz="2800" dirty="0"/>
          </a:p>
          <a:p>
            <a:r>
              <a:rPr lang="pt-BR" sz="2800" b="1" dirty="0"/>
              <a:t>Gabinete: </a:t>
            </a:r>
            <a:r>
              <a:rPr lang="pt-BR" sz="2800" dirty="0"/>
              <a:t>Douglas Molina de Almeida - </a:t>
            </a:r>
            <a:r>
              <a:rPr lang="pt-BR" sz="2800" dirty="0">
                <a:hlinkClick r:id="rId3"/>
              </a:rPr>
              <a:t>douglasmolina@uems.br</a:t>
            </a:r>
            <a:endParaRPr lang="pt-BR" sz="2800" dirty="0"/>
          </a:p>
          <a:p>
            <a:r>
              <a:rPr lang="pt-BR" sz="2800"/>
              <a:t>Fone: (67) 3902-2560 </a:t>
            </a:r>
            <a:endParaRPr lang="pt-BR" sz="2800" dirty="0"/>
          </a:p>
          <a:p>
            <a:endParaRPr lang="pt-BR" sz="2800" dirty="0"/>
          </a:p>
          <a:p>
            <a:pPr algn="ctr"/>
            <a:r>
              <a:rPr lang="pt-BR" sz="2800" b="1" dirty="0"/>
              <a:t>proec@uems.br</a:t>
            </a:r>
          </a:p>
        </p:txBody>
      </p:sp>
    </p:spTree>
    <p:extLst>
      <p:ext uri="{BB962C8B-B14F-4D97-AF65-F5344CB8AC3E}">
        <p14:creationId xmlns:p14="http://schemas.microsoft.com/office/powerpoint/2010/main" val="56222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6D4E1F45-4D93-48B1-9F96-B73624870978}"/>
              </a:ext>
            </a:extLst>
          </p:cNvPr>
          <p:cNvSpPr txBox="1"/>
          <p:nvPr/>
        </p:nvSpPr>
        <p:spPr>
          <a:xfrm>
            <a:off x="3049311" y="5135530"/>
            <a:ext cx="6105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dex@uems.br</a:t>
            </a:r>
            <a:endParaRPr lang="pt-BR" sz="28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0E7A2F2-E3D1-422C-B566-DCCDEA036B7C}"/>
              </a:ext>
            </a:extLst>
          </p:cNvPr>
          <p:cNvSpPr txBox="1"/>
          <p:nvPr/>
        </p:nvSpPr>
        <p:spPr>
          <a:xfrm>
            <a:off x="886264" y="5769619"/>
            <a:ext cx="10983599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pt-BR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Chefe de Divisão: </a:t>
            </a:r>
            <a:r>
              <a:rPr lang="pt-BR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Candida</a:t>
            </a:r>
            <a:r>
              <a:rPr lang="pt-BR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t-BR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Propheta</a:t>
            </a:r>
            <a:r>
              <a:rPr lang="pt-BR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t-BR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Erbano</a:t>
            </a:r>
            <a:r>
              <a:rPr lang="pt-BR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- cperbano@uems.br </a:t>
            </a:r>
            <a:endParaRPr lang="pt-BR" sz="2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8AAACCA0-65C3-4D6A-9D1A-B4DC607E0F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4148744"/>
              </p:ext>
            </p:extLst>
          </p:nvPr>
        </p:nvGraphicFramePr>
        <p:xfrm>
          <a:off x="247519" y="234439"/>
          <a:ext cx="11203583" cy="5424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3939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2"/>
          <p:cNvSpPr/>
          <p:nvPr/>
        </p:nvSpPr>
        <p:spPr>
          <a:xfrm>
            <a:off x="227510" y="1766822"/>
            <a:ext cx="11749680" cy="119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SimSun"/>
              </a:rPr>
              <a:t>Órgão</a:t>
            </a:r>
            <a:r>
              <a:rPr lang="pt-B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SimSun"/>
              </a:rPr>
              <a:t> responsável por analisar, cadastrar, supervisionar e acompanhar ações de extensão junto a comunidade acadêmica e comunidade externa a UEMS.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5" name="TextShape 1">
            <a:extLst>
              <a:ext uri="{FF2B5EF4-FFF2-40B4-BE49-F238E27FC236}">
                <a16:creationId xmlns:a16="http://schemas.microsoft.com/office/drawing/2014/main" id="{A08C5D1C-0095-42C9-A622-3AAE6CDE1FCC}"/>
              </a:ext>
            </a:extLst>
          </p:cNvPr>
          <p:cNvSpPr txBox="1"/>
          <p:nvPr/>
        </p:nvSpPr>
        <p:spPr>
          <a:xfrm>
            <a:off x="227510" y="3293660"/>
            <a:ext cx="11533080" cy="259742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Edital 005-2021-PIBEX – PROEC-UEMS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pt-BR" sz="2800" b="1" strike="noStrike" spc="-1" dirty="0">
                <a:solidFill>
                  <a:srgbClr val="000000"/>
                </a:solidFill>
                <a:highlight>
                  <a:srgbClr val="FFFF00"/>
                </a:highlight>
                <a:uFill>
                  <a:solidFill>
                    <a:srgbClr val="FFFFFF"/>
                  </a:solidFill>
                </a:uFill>
                <a:latin typeface="Arial"/>
              </a:rPr>
              <a:t>Inscrições: </a:t>
            </a:r>
            <a:r>
              <a:rPr lang="pt-BR" sz="2800" b="1" dirty="0">
                <a:highlight>
                  <a:srgbClr val="FFFF00"/>
                </a:highlight>
              </a:rPr>
              <a:t>09/02/2021 a 09/04/2021</a:t>
            </a:r>
          </a:p>
          <a:p>
            <a:pPr algn="ctr">
              <a:lnSpc>
                <a:spcPct val="150000"/>
              </a:lnSpc>
            </a:pPr>
            <a:r>
              <a:rPr lang="pt-BR" sz="2800" b="1" strike="noStrike" spc="-1" dirty="0">
                <a:solidFill>
                  <a:srgbClr val="000000"/>
                </a:solidFill>
                <a:highlight>
                  <a:srgbClr val="FFFF00"/>
                </a:highlight>
                <a:uFill>
                  <a:solidFill>
                    <a:srgbClr val="FFFFFF"/>
                  </a:solidFill>
                </a:uFill>
                <a:latin typeface="Arial"/>
              </a:rPr>
              <a:t>Submissão: </a:t>
            </a:r>
            <a:r>
              <a:rPr lang="pt-BR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http://sigproj.ufrj.br/index.php</a:t>
            </a:r>
            <a:endParaRPr lang="pt-BR" sz="2800" b="1" strike="noStrike" spc="-1" dirty="0">
              <a:solidFill>
                <a:srgbClr val="000000"/>
              </a:solidFill>
              <a:highlight>
                <a:srgbClr val="FFFF00"/>
              </a:highlight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Quantidades: 240 - Valor:</a:t>
            </a:r>
            <a:r>
              <a:rPr lang="pt-B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R$ 400,00</a:t>
            </a:r>
          </a:p>
          <a:p>
            <a:pPr algn="ctr">
              <a:lnSpc>
                <a:spcPct val="150000"/>
              </a:lnSpc>
            </a:pP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Duração da bolsa :</a:t>
            </a:r>
            <a:r>
              <a:rPr lang="pt-B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agosto/2021 até julho/2022</a:t>
            </a:r>
          </a:p>
        </p:txBody>
      </p:sp>
      <p:sp>
        <p:nvSpPr>
          <p:cNvPr id="6" name="Google Shape;202;p9">
            <a:extLst>
              <a:ext uri="{FF2B5EF4-FFF2-40B4-BE49-F238E27FC236}">
                <a16:creationId xmlns:a16="http://schemas.microsoft.com/office/drawing/2014/main" id="{B405A935-18CB-48A6-93CB-7A97C673422F}"/>
              </a:ext>
            </a:extLst>
          </p:cNvPr>
          <p:cNvSpPr txBox="1"/>
          <p:nvPr/>
        </p:nvSpPr>
        <p:spPr>
          <a:xfrm>
            <a:off x="1438200" y="436280"/>
            <a:ext cx="9577800" cy="77364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Divisão de Extensão - DEX</a:t>
            </a: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425502" y="487095"/>
            <a:ext cx="11353696" cy="586634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50000"/>
              </a:lnSpc>
              <a:buClr>
                <a:srgbClr val="000000"/>
              </a:buClr>
            </a:pPr>
            <a:r>
              <a:rPr lang="pt-BR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Quanto ao Orientador:</a:t>
            </a: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</a:pPr>
            <a:r>
              <a:rPr lang="pt-BR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Ações de Extensão (Programas, Projetos ou Cursos) </a:t>
            </a:r>
            <a:r>
              <a:rPr lang="pt-BR" sz="2400" b="1" spc="-1" dirty="0">
                <a:solidFill>
                  <a:srgbClr val="000000"/>
                </a:solidFill>
                <a:highlight>
                  <a:srgbClr val="FFFF00"/>
                </a:highlight>
                <a:uFill>
                  <a:solidFill>
                    <a:srgbClr val="FFFFFF"/>
                  </a:solidFill>
                </a:uFill>
              </a:rPr>
              <a:t>vigentes até 31/07/2022</a:t>
            </a:r>
          </a:p>
          <a:p>
            <a:pPr marL="341280" indent="-341280" algn="ctr">
              <a:lnSpc>
                <a:spcPct val="150000"/>
              </a:lnSpc>
            </a:pPr>
            <a:r>
              <a:rPr lang="pt-BR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 </a:t>
            </a:r>
            <a:r>
              <a:rPr lang="pt-BR" sz="3200" b="1" dirty="0"/>
              <a:t>Curso de Formação de Extensionista</a:t>
            </a:r>
            <a:r>
              <a:rPr lang="pt-BR" sz="3200" dirty="0"/>
              <a:t>:</a:t>
            </a:r>
          </a:p>
          <a:p>
            <a:pPr marL="341280" indent="-341280">
              <a:lnSpc>
                <a:spcPct val="150000"/>
              </a:lnSpc>
            </a:pPr>
            <a:r>
              <a:rPr lang="pt-BR" sz="2400" dirty="0"/>
              <a:t>    Inscrição - </a:t>
            </a:r>
            <a:r>
              <a:rPr lang="pt-BR" sz="2400" b="1" dirty="0"/>
              <a:t>08 de março até 15 de julho de 2021</a:t>
            </a:r>
            <a:r>
              <a:rPr lang="pt-BR" sz="2400" dirty="0"/>
              <a:t>. </a:t>
            </a:r>
          </a:p>
          <a:p>
            <a:pPr marL="341280" indent="-341280">
              <a:lnSpc>
                <a:spcPct val="150000"/>
              </a:lnSpc>
            </a:pPr>
            <a:r>
              <a:rPr lang="pt-BR" sz="2400" dirty="0"/>
              <a:t>    Com carga horária de 40 h - modalidade a distância, oferecido pela PROEC/UEMS para atender a Resolução CEPE/UEMS nº 2.243 de 04 de dezembro de 2020, artigo 12-A .</a:t>
            </a:r>
          </a:p>
          <a:p>
            <a:pPr marL="341280" indent="-341280">
              <a:lnSpc>
                <a:spcPct val="150000"/>
              </a:lnSpc>
            </a:pP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 link :</a:t>
            </a:r>
            <a:r>
              <a:rPr lang="pt-BR" sz="3200" u="sng" dirty="0" err="1">
                <a:hlinkClick r:id="rId2"/>
              </a:rPr>
              <a:t>http</a:t>
            </a:r>
            <a:r>
              <a:rPr lang="pt-BR" sz="3200" u="sng" dirty="0">
                <a:hlinkClick r:id="rId2"/>
              </a:rPr>
              <a:t>://ead.uems.br/moodle/course/view.php?id=4075</a:t>
            </a:r>
            <a:endParaRPr lang="pt-BR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072979A-580F-4CBF-AE85-1A295FABD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042677"/>
              </p:ext>
            </p:extLst>
          </p:nvPr>
        </p:nvGraphicFramePr>
        <p:xfrm>
          <a:off x="641414" y="428017"/>
          <a:ext cx="11343063" cy="6128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E847D4B-E463-44CA-ABDB-660EAAD7B52E}"/>
              </a:ext>
            </a:extLst>
          </p:cNvPr>
          <p:cNvCxnSpPr>
            <a:cxnSpLocks/>
          </p:cNvCxnSpPr>
          <p:nvPr/>
        </p:nvCxnSpPr>
        <p:spPr>
          <a:xfrm>
            <a:off x="7863840" y="5162843"/>
            <a:ext cx="10832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296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/>
          <p:nvPr/>
        </p:nvSpPr>
        <p:spPr>
          <a:xfrm>
            <a:off x="645930" y="1901303"/>
            <a:ext cx="10912840" cy="2110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A DAE é o órgão que orienta, coordena, controla, avalia e executa as ações voltadas ao apoio estudantil, à inclusão social e às ações afirmativas no âmbito universitário. </a:t>
            </a:r>
            <a:endParaRPr sz="2800" b="0" strike="noStrik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9"/>
          <p:cNvSpPr txBox="1"/>
          <p:nvPr/>
        </p:nvSpPr>
        <p:spPr>
          <a:xfrm>
            <a:off x="1438200" y="436280"/>
            <a:ext cx="9577800" cy="77364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Divisão de Atendimento Estudantil - DAE</a:t>
            </a: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F7C266F-3AE2-4A5C-978D-9C8307D19F87}"/>
              </a:ext>
            </a:extLst>
          </p:cNvPr>
          <p:cNvSpPr txBox="1"/>
          <p:nvPr/>
        </p:nvSpPr>
        <p:spPr>
          <a:xfrm>
            <a:off x="645931" y="4066140"/>
            <a:ext cx="1091283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/>
              <a:t>Contatos</a:t>
            </a:r>
            <a:endParaRPr lang="pt-BR" sz="2800" dirty="0"/>
          </a:p>
          <a:p>
            <a:pPr algn="ctr"/>
            <a:r>
              <a:rPr lang="pt-BR" sz="2800" b="1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Dúvidas: </a:t>
            </a:r>
            <a:r>
              <a:rPr lang="pt-BR" sz="2800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dae@uems.br</a:t>
            </a:r>
            <a:r>
              <a:rPr lang="pt-BR" sz="280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pt-BR" sz="2800" u="sng" dirty="0">
                <a:solidFill>
                  <a:srgbClr val="0000FF"/>
                </a:solidFill>
                <a:ea typeface="Calibri"/>
                <a:cs typeface="Calibri"/>
                <a:sym typeface="Calibri"/>
                <a:hlinkClick r:id="rId4"/>
              </a:rPr>
              <a:t>sae.cg@uems.br</a:t>
            </a:r>
            <a:endParaRPr lang="pt-BR" sz="2800" u="sng" dirty="0">
              <a:solidFill>
                <a:srgbClr val="0000FF"/>
              </a:solidFill>
              <a:ea typeface="Calibri"/>
              <a:cs typeface="Calibri"/>
              <a:sym typeface="Calibri"/>
            </a:endParaRPr>
          </a:p>
          <a:p>
            <a:pPr algn="ctr"/>
            <a:endParaRPr lang="pt-BR" sz="2800" dirty="0"/>
          </a:p>
          <a:p>
            <a:pPr marL="38460" marR="0"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</a:pPr>
            <a:r>
              <a:rPr lang="pt-BR" sz="2800" dirty="0"/>
              <a:t>Wilson Brum Trindade Junior - Chefe da DAE</a:t>
            </a:r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u="sng" dirty="0">
                <a:solidFill>
                  <a:schemeClr val="hlink"/>
                </a:solidFill>
                <a:hlinkClick r:id="rId5"/>
              </a:rPr>
              <a:t>profwilsonbrum@gmail.com</a:t>
            </a:r>
            <a:r>
              <a:rPr lang="pt-BR" sz="2800" dirty="0"/>
              <a:t> e </a:t>
            </a:r>
            <a:r>
              <a:rPr lang="pt-BR" sz="2800" u="sng" dirty="0">
                <a:solidFill>
                  <a:schemeClr val="hlink"/>
                </a:solidFill>
                <a:hlinkClick r:id="rId6"/>
              </a:rPr>
              <a:t>wilson@uems.br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328378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"/>
          <p:cNvSpPr/>
          <p:nvPr/>
        </p:nvSpPr>
        <p:spPr>
          <a:xfrm>
            <a:off x="608456" y="726736"/>
            <a:ext cx="11287594" cy="187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strike="noStrike" dirty="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Setor de Atendimento Psicológico</a:t>
            </a:r>
            <a:endParaRPr sz="2800" dirty="0">
              <a:latin typeface="+mj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72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</a:rPr>
              <a:t>Para agendamentos de atendimento de todas as UNIDADES </a:t>
            </a:r>
          </a:p>
          <a:p>
            <a:pPr marL="72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</a:rPr>
              <a:t>somente por e-mail:</a:t>
            </a:r>
            <a:r>
              <a:rPr lang="pt-BR" sz="2400" dirty="0">
                <a:solidFill>
                  <a:schemeClr val="dk1"/>
                </a:solidFill>
              </a:rPr>
              <a:t> </a:t>
            </a:r>
            <a:r>
              <a:rPr lang="pt-BR" sz="2400" u="sng" dirty="0">
                <a:solidFill>
                  <a:schemeClr val="hlink"/>
                </a:solidFill>
                <a:hlinkClick r:id="rId3"/>
              </a:rPr>
              <a:t>atendimentopsicologico@uems.br</a:t>
            </a:r>
            <a:r>
              <a:rPr lang="pt-BR" sz="2400" dirty="0">
                <a:solidFill>
                  <a:schemeClr val="dk1"/>
                </a:solidFill>
              </a:rPr>
              <a:t> </a:t>
            </a:r>
            <a:endParaRPr sz="2400" dirty="0">
              <a:solidFill>
                <a:schemeClr val="dk1"/>
              </a:solidFill>
            </a:endParaRPr>
          </a:p>
          <a:p>
            <a:pPr marL="72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72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" name="Google Shape;220;p12">
            <a:extLst>
              <a:ext uri="{FF2B5EF4-FFF2-40B4-BE49-F238E27FC236}">
                <a16:creationId xmlns:a16="http://schemas.microsoft.com/office/drawing/2014/main" id="{73438767-CE54-4760-A080-134FDF3D3187}"/>
              </a:ext>
            </a:extLst>
          </p:cNvPr>
          <p:cNvSpPr/>
          <p:nvPr/>
        </p:nvSpPr>
        <p:spPr>
          <a:xfrm>
            <a:off x="308885" y="2724721"/>
            <a:ext cx="11587165" cy="324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strike="noStrik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Setor de Assistência Social</a:t>
            </a:r>
          </a:p>
          <a:p>
            <a:pPr algn="ctr"/>
            <a:r>
              <a:rPr lang="pt-BR" sz="2400" strike="noStrik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assistenciaestudantil@uems.br</a:t>
            </a:r>
            <a:r>
              <a:rPr lang="pt-BR" sz="2400" strike="noStrik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72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Programa Institucional de Assistência Estudantil - PIAE/UEMS</a:t>
            </a:r>
          </a:p>
          <a:p>
            <a:pPr marL="72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Orçamento de 20</a:t>
            </a:r>
            <a:r>
              <a:rPr lang="pt-BR" sz="2400" b="1" dirty="0"/>
              <a:t>21</a:t>
            </a:r>
            <a:r>
              <a:rPr lang="pt-BR" sz="2400" b="1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34362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pt-BR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Auxílio Permanência – </a:t>
            </a:r>
            <a:r>
              <a:rPr lang="pt-BR" sz="2300" dirty="0"/>
              <a:t>7</a:t>
            </a:r>
            <a:r>
              <a:rPr lang="pt-BR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00 auxílios no valor de R$ 400,00;</a:t>
            </a:r>
            <a:endParaRPr sz="23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3601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pt-BR" sz="2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Auxílio Emergencial – 52 auxílios, no valor de R$ 400,00;</a:t>
            </a:r>
            <a:endParaRPr sz="23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3601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pt-BR" sz="2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Auxílio Alimentação – </a:t>
            </a:r>
            <a:r>
              <a:rPr lang="pt-BR" sz="2300" dirty="0"/>
              <a:t>9</a:t>
            </a:r>
            <a:r>
              <a:rPr lang="pt-BR" sz="2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00 auxílios com o valor mensal de R$ 150,00;</a:t>
            </a:r>
            <a:endParaRPr sz="23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5853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3674</TotalTime>
  <Words>1022</Words>
  <Application>Microsoft Office PowerPoint</Application>
  <PresentationFormat>Personalizar</PresentationFormat>
  <Paragraphs>134</Paragraphs>
  <Slides>26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Corbel</vt:lpstr>
      <vt:lpstr>Symbol</vt:lpstr>
      <vt:lpstr>Wingdings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Márcia Regina Alvarenga</dc:creator>
  <cp:lastModifiedBy>Marcia Regina Alvarenga</cp:lastModifiedBy>
  <cp:revision>85</cp:revision>
  <dcterms:modified xsi:type="dcterms:W3CDTF">2021-03-31T15:16:16Z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19</vt:i4>
  </property>
</Properties>
</file>